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8C49C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9" r:id="rId4"/>
    <p:sldId id="273" r:id="rId5"/>
    <p:sldId id="274" r:id="rId6"/>
    <p:sldId id="278" r:id="rId7"/>
    <p:sldId id="282" r:id="rId8"/>
    <p:sldId id="280" r:id="rId9"/>
    <p:sldId id="281" r:id="rId10"/>
    <p:sldId id="283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11DF03-CB4E-BD0A-ED2F-2B4A310CA273}" name="Daniel Yao" initials="DY" userId="39d8ef7b64906204" providerId="Windows Live"/>
  <p188:author id="{D846A8D0-8AF5-D8DA-3D3F-D7BD2FE4FBD1}" name="Kabir, Tazrian" initials="KT" userId="S::zcabkab@ucl.ac.uk::8e89c6e6-9b15-458a-8ea5-9a4f15f827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E4C7A-841B-5FFA-D91A-AF0C20755DBF}" v="533" dt="2025-11-04T10:18:43.825"/>
    <p1510:client id="{1FF433EB-B388-CF89-6900-2CEFB66F0523}" v="5" dt="2025-11-05T12:34:31.728"/>
    <p1510:client id="{2BADB550-C01E-D7E9-09FD-B06FC5C2B904}" v="353" dt="2025-11-04T00:55:30.977"/>
    <p1510:client id="{2DD2934B-F745-E9EE-2A1E-1B99C798A395}" v="34" dt="2025-11-04T13:36:04.455"/>
    <p1510:client id="{2F2EBD3D-1B21-FE01-A4C6-BB2AFC7C15F9}" v="3263" dt="2025-11-05T12:33:20.303"/>
    <p1510:client id="{58F7004B-6F6A-46BF-0E24-74A03AE0B886}" v="65" dt="2025-11-04T20:10:07.151"/>
    <p1510:client id="{5D0F8AA7-930C-DF2B-6012-F00CC166E1ED}" v="49" dt="2025-11-04T15:38:58.876"/>
    <p1510:client id="{5F42D5B5-3913-F0C6-CEE8-4A448B41EFA6}" v="409" dt="2025-11-04T13:31:03.792"/>
    <p1510:client id="{8D8F1660-F3AE-1453-1D6F-131A760363A0}" v="38" dt="2025-11-04T13:33:21.306"/>
    <p1510:client id="{9CB1CA08-88F2-2FE6-DA96-DBCE7793FB96}" v="5" dt="2025-11-04T13:34:03.095"/>
    <p1510:client id="{CECA06AA-C05D-95ED-B792-0CD721353A40}" v="2" dt="2025-11-04T17:52:53.242"/>
    <p1510:client id="{D86E91A5-990E-4612-959C-0AC56247776A}" v="419" dt="2025-11-05T10:56:05.716"/>
    <p1510:client id="{E78504E4-8DE8-21EF-B631-7B195A644CEE}" v="1778" dt="2025-11-04T19:26:44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Yao" userId="39d8ef7b64906204" providerId="Windows Live" clId="Web-{D86E91A5-990E-4612-959C-0AC56247776A}"/>
    <pc:docChg chg="mod modSld">
      <pc:chgData name="Daniel Yao" userId="39d8ef7b64906204" providerId="Windows Live" clId="Web-{D86E91A5-990E-4612-959C-0AC56247776A}" dt="2025-11-05T10:56:03.872" v="323" actId="20577"/>
      <pc:docMkLst>
        <pc:docMk/>
      </pc:docMkLst>
      <pc:sldChg chg="modSp modCm">
        <pc:chgData name="Daniel Yao" userId="39d8ef7b64906204" providerId="Windows Live" clId="Web-{D86E91A5-990E-4612-959C-0AC56247776A}" dt="2025-11-05T10:33:51.391" v="92" actId="20577"/>
        <pc:sldMkLst>
          <pc:docMk/>
          <pc:sldMk cId="109857222" sldId="256"/>
        </pc:sldMkLst>
        <pc:spChg chg="mod">
          <ac:chgData name="Daniel Yao" userId="39d8ef7b64906204" providerId="Windows Live" clId="Web-{D86E91A5-990E-4612-959C-0AC56247776A}" dt="2025-11-05T10:33:51.391" v="92" actId="20577"/>
          <ac:spMkLst>
            <pc:docMk/>
            <pc:sldMk cId="109857222" sldId="256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Yao" userId="39d8ef7b64906204" providerId="Windows Live" clId="Web-{D86E91A5-990E-4612-959C-0AC56247776A}" dt="2025-11-05T10:33:44.641" v="91" actId="20577"/>
              <pc2:cmMkLst xmlns:pc2="http://schemas.microsoft.com/office/powerpoint/2019/9/main/command">
                <pc:docMk/>
                <pc:sldMk cId="109857222" sldId="256"/>
                <pc2:cmMk id="{08F0CA19-C9A5-4AF8-A9E8-1F8343BD5751}"/>
              </pc2:cmMkLst>
            </pc226:cmChg>
          </p:ext>
        </pc:extLst>
      </pc:sldChg>
      <pc:sldChg chg="addSp modSp">
        <pc:chgData name="Daniel Yao" userId="39d8ef7b64906204" providerId="Windows Live" clId="Web-{D86E91A5-990E-4612-959C-0AC56247776A}" dt="2025-11-05T10:56:03.872" v="323" actId="20577"/>
        <pc:sldMkLst>
          <pc:docMk/>
          <pc:sldMk cId="938361062" sldId="269"/>
        </pc:sldMkLst>
        <pc:spChg chg="add mod">
          <ac:chgData name="Daniel Yao" userId="39d8ef7b64906204" providerId="Windows Live" clId="Web-{D86E91A5-990E-4612-959C-0AC56247776A}" dt="2025-11-05T10:56:03.872" v="323" actId="20577"/>
          <ac:spMkLst>
            <pc:docMk/>
            <pc:sldMk cId="938361062" sldId="269"/>
            <ac:spMk id="2" creationId="{B24EFFE4-CA3E-718F-24C7-89A9D4D1D7AA}"/>
          </ac:spMkLst>
        </pc:spChg>
        <pc:spChg chg="mod">
          <ac:chgData name="Daniel Yao" userId="39d8ef7b64906204" providerId="Windows Live" clId="Web-{D86E91A5-990E-4612-959C-0AC56247776A}" dt="2025-11-05T10:34:17.923" v="93" actId="1076"/>
          <ac:spMkLst>
            <pc:docMk/>
            <pc:sldMk cId="938361062" sldId="269"/>
            <ac:spMk id="16" creationId="{ABAD4771-3635-B230-D106-C45C9D8CD0C6}"/>
          </ac:spMkLst>
        </pc:spChg>
        <pc:spChg chg="mod">
          <ac:chgData name="Daniel Yao" userId="39d8ef7b64906204" providerId="Windows Live" clId="Web-{D86E91A5-990E-4612-959C-0AC56247776A}" dt="2025-11-05T10:48:13.428" v="153" actId="20577"/>
          <ac:spMkLst>
            <pc:docMk/>
            <pc:sldMk cId="938361062" sldId="269"/>
            <ac:spMk id="19" creationId="{0395C4FF-4556-B9F4-5B2C-ED600EF2B7EC}"/>
          </ac:spMkLst>
        </pc:spChg>
        <pc:spChg chg="mod">
          <ac:chgData name="Daniel Yao" userId="39d8ef7b64906204" providerId="Windows Live" clId="Web-{D86E91A5-990E-4612-959C-0AC56247776A}" dt="2025-11-05T10:50:42.540" v="183" actId="20577"/>
          <ac:spMkLst>
            <pc:docMk/>
            <pc:sldMk cId="938361062" sldId="269"/>
            <ac:spMk id="20" creationId="{18DDA54F-F610-A942-18AA-BE403C062A13}"/>
          </ac:spMkLst>
        </pc:spChg>
      </pc:sldChg>
      <pc:sldChg chg="modSp">
        <pc:chgData name="Daniel Yao" userId="39d8ef7b64906204" providerId="Windows Live" clId="Web-{D86E91A5-990E-4612-959C-0AC56247776A}" dt="2025-11-05T10:36:18.913" v="112" actId="20577"/>
        <pc:sldMkLst>
          <pc:docMk/>
          <pc:sldMk cId="1507992671" sldId="274"/>
        </pc:sldMkLst>
        <pc:spChg chg="mod">
          <ac:chgData name="Daniel Yao" userId="39d8ef7b64906204" providerId="Windows Live" clId="Web-{D86E91A5-990E-4612-959C-0AC56247776A}" dt="2025-11-05T10:36:18.913" v="112" actId="20577"/>
          <ac:spMkLst>
            <pc:docMk/>
            <pc:sldMk cId="1507992671" sldId="274"/>
            <ac:spMk id="14" creationId="{3918B592-D45A-4B0F-CAC5-350C0991AAE7}"/>
          </ac:spMkLst>
        </pc:spChg>
        <pc:spChg chg="mod">
          <ac:chgData name="Daniel Yao" userId="39d8ef7b64906204" providerId="Windows Live" clId="Web-{D86E91A5-990E-4612-959C-0AC56247776A}" dt="2025-11-05T10:35:51.942" v="99" actId="1076"/>
          <ac:spMkLst>
            <pc:docMk/>
            <pc:sldMk cId="1507992671" sldId="274"/>
            <ac:spMk id="23" creationId="{CC39CE31-EE78-21B1-D674-88025414EE06}"/>
          </ac:spMkLst>
        </pc:spChg>
      </pc:sldChg>
      <pc:sldChg chg="modSp">
        <pc:chgData name="Daniel Yao" userId="39d8ef7b64906204" providerId="Windows Live" clId="Web-{D86E91A5-990E-4612-959C-0AC56247776A}" dt="2025-11-05T10:55:02.540" v="305"/>
        <pc:sldMkLst>
          <pc:docMk/>
          <pc:sldMk cId="3938072739" sldId="280"/>
        </pc:sldMkLst>
        <pc:graphicFrameChg chg="mod modGraphic">
          <ac:chgData name="Daniel Yao" userId="39d8ef7b64906204" providerId="Windows Live" clId="Web-{D86E91A5-990E-4612-959C-0AC56247776A}" dt="2025-11-05T10:55:02.540" v="305"/>
          <ac:graphicFrameMkLst>
            <pc:docMk/>
            <pc:sldMk cId="3938072739" sldId="280"/>
            <ac:graphicFrameMk id="7" creationId="{455F98F6-4777-EE09-B092-232E5EA9E842}"/>
          </ac:graphicFrameMkLst>
        </pc:graphicFrameChg>
      </pc:sldChg>
      <pc:sldChg chg="modSp">
        <pc:chgData name="Daniel Yao" userId="39d8ef7b64906204" providerId="Windows Live" clId="Web-{D86E91A5-990E-4612-959C-0AC56247776A}" dt="2025-11-05T10:37:53.453" v="123" actId="20577"/>
        <pc:sldMkLst>
          <pc:docMk/>
          <pc:sldMk cId="1012981002" sldId="283"/>
        </pc:sldMkLst>
        <pc:spChg chg="mod">
          <ac:chgData name="Daniel Yao" userId="39d8ef7b64906204" providerId="Windows Live" clId="Web-{D86E91A5-990E-4612-959C-0AC56247776A}" dt="2025-11-05T10:37:53.453" v="123" actId="20577"/>
          <ac:spMkLst>
            <pc:docMk/>
            <pc:sldMk cId="1012981002" sldId="283"/>
            <ac:spMk id="3" creationId="{A1CA1B97-8ACA-E3CA-9A49-33EEE6BAAA0A}"/>
          </ac:spMkLst>
        </pc:spChg>
      </pc:sldChg>
    </pc:docChg>
  </pc:docChgLst>
  <pc:docChgLst>
    <pc:chgData name="Guest User" providerId="Windows Live" clId="Web-{2F2EBD3D-1B21-FE01-A4C6-BB2AFC7C15F9}"/>
    <pc:docChg chg="modSld">
      <pc:chgData name="Guest User" userId="" providerId="Windows Live" clId="Web-{2F2EBD3D-1B21-FE01-A4C6-BB2AFC7C15F9}" dt="2025-11-05T12:33:20.303" v="2091" actId="20577"/>
      <pc:docMkLst>
        <pc:docMk/>
      </pc:docMkLst>
      <pc:sldChg chg="addSp modSp">
        <pc:chgData name="Guest User" userId="" providerId="Windows Live" clId="Web-{2F2EBD3D-1B21-FE01-A4C6-BB2AFC7C15F9}" dt="2025-11-05T11:52:17.514" v="1599" actId="14100"/>
        <pc:sldMkLst>
          <pc:docMk/>
          <pc:sldMk cId="938361062" sldId="269"/>
        </pc:sldMkLst>
        <pc:spChg chg="mod">
          <ac:chgData name="Guest User" userId="" providerId="Windows Live" clId="Web-{2F2EBD3D-1B21-FE01-A4C6-BB2AFC7C15F9}" dt="2025-11-05T11:51:38.433" v="1554" actId="20577"/>
          <ac:spMkLst>
            <pc:docMk/>
            <pc:sldMk cId="938361062" sldId="269"/>
            <ac:spMk id="2" creationId="{B24EFFE4-CA3E-718F-24C7-89A9D4D1D7AA}"/>
          </ac:spMkLst>
        </pc:spChg>
        <pc:spChg chg="add mod">
          <ac:chgData name="Guest User" userId="" providerId="Windows Live" clId="Web-{2F2EBD3D-1B21-FE01-A4C6-BB2AFC7C15F9}" dt="2025-11-05T11:52:17.514" v="1599" actId="14100"/>
          <ac:spMkLst>
            <pc:docMk/>
            <pc:sldMk cId="938361062" sldId="269"/>
            <ac:spMk id="3" creationId="{87F12F0B-4542-5C82-1025-D8F2FBC29FBA}"/>
          </ac:spMkLst>
        </pc:spChg>
        <pc:spChg chg="mod">
          <ac:chgData name="Guest User" userId="" providerId="Windows Live" clId="Web-{2F2EBD3D-1B21-FE01-A4C6-BB2AFC7C15F9}" dt="2025-11-05T11:51:03.039" v="1549" actId="20577"/>
          <ac:spMkLst>
            <pc:docMk/>
            <pc:sldMk cId="938361062" sldId="269"/>
            <ac:spMk id="19" creationId="{0395C4FF-4556-B9F4-5B2C-ED600EF2B7EC}"/>
          </ac:spMkLst>
        </pc:spChg>
        <pc:spChg chg="mod">
          <ac:chgData name="Guest User" userId="" providerId="Windows Live" clId="Web-{2F2EBD3D-1B21-FE01-A4C6-BB2AFC7C15F9}" dt="2025-11-05T11:49:49.110" v="1538" actId="20577"/>
          <ac:spMkLst>
            <pc:docMk/>
            <pc:sldMk cId="938361062" sldId="269"/>
            <ac:spMk id="20" creationId="{18DDA54F-F610-A942-18AA-BE403C062A13}"/>
          </ac:spMkLst>
        </pc:spChg>
        <pc:picChg chg="mod modCrop">
          <ac:chgData name="Guest User" userId="" providerId="Windows Live" clId="Web-{2F2EBD3D-1B21-FE01-A4C6-BB2AFC7C15F9}" dt="2025-11-05T11:04:54.206" v="110" actId="1076"/>
          <ac:picMkLst>
            <pc:docMk/>
            <pc:sldMk cId="938361062" sldId="269"/>
            <ac:picMk id="15" creationId="{FF872214-4CB7-F9DA-D656-6489003AE252}"/>
          </ac:picMkLst>
        </pc:picChg>
        <pc:picChg chg="mod modCrop">
          <ac:chgData name="Guest User" userId="" providerId="Windows Live" clId="Web-{2F2EBD3D-1B21-FE01-A4C6-BB2AFC7C15F9}" dt="2025-11-05T11:04:54.581" v="111" actId="1076"/>
          <ac:picMkLst>
            <pc:docMk/>
            <pc:sldMk cId="938361062" sldId="269"/>
            <ac:picMk id="17" creationId="{FBC7F4E0-02C0-6763-D172-8DDB62D57529}"/>
          </ac:picMkLst>
        </pc:picChg>
      </pc:sldChg>
      <pc:sldChg chg="modSp">
        <pc:chgData name="Guest User" userId="" providerId="Windows Live" clId="Web-{2F2EBD3D-1B21-FE01-A4C6-BB2AFC7C15F9}" dt="2025-11-05T11:48:13.301" v="1499" actId="20577"/>
        <pc:sldMkLst>
          <pc:docMk/>
          <pc:sldMk cId="1839853891" sldId="270"/>
        </pc:sldMkLst>
        <pc:spChg chg="mod">
          <ac:chgData name="Guest User" userId="" providerId="Windows Live" clId="Web-{2F2EBD3D-1B21-FE01-A4C6-BB2AFC7C15F9}" dt="2025-11-05T11:26:51.858" v="803" actId="20577"/>
          <ac:spMkLst>
            <pc:docMk/>
            <pc:sldMk cId="1839853891" sldId="270"/>
            <ac:spMk id="7" creationId="{47F9A2BA-38C3-A003-2C9A-81ADAEFD8775}"/>
          </ac:spMkLst>
        </pc:spChg>
        <pc:spChg chg="mod">
          <ac:chgData name="Guest User" userId="" providerId="Windows Live" clId="Web-{2F2EBD3D-1B21-FE01-A4C6-BB2AFC7C15F9}" dt="2025-11-05T11:48:10.426" v="1498" actId="20577"/>
          <ac:spMkLst>
            <pc:docMk/>
            <pc:sldMk cId="1839853891" sldId="270"/>
            <ac:spMk id="8" creationId="{A5973999-D3E6-7E20-9700-AE06D6558476}"/>
          </ac:spMkLst>
        </pc:spChg>
        <pc:spChg chg="mod">
          <ac:chgData name="Guest User" userId="" providerId="Windows Live" clId="Web-{2F2EBD3D-1B21-FE01-A4C6-BB2AFC7C15F9}" dt="2025-11-05T11:48:13.301" v="1499" actId="20577"/>
          <ac:spMkLst>
            <pc:docMk/>
            <pc:sldMk cId="1839853891" sldId="270"/>
            <ac:spMk id="10" creationId="{F62325B3-246E-006B-F1AA-5D0F970B4F1E}"/>
          </ac:spMkLst>
        </pc:spChg>
      </pc:sldChg>
      <pc:sldChg chg="addSp delSp modSp">
        <pc:chgData name="Guest User" userId="" providerId="Windows Live" clId="Web-{2F2EBD3D-1B21-FE01-A4C6-BB2AFC7C15F9}" dt="2025-11-05T11:56:16.120" v="1684" actId="20577"/>
        <pc:sldMkLst>
          <pc:docMk/>
          <pc:sldMk cId="1197950441" sldId="273"/>
        </pc:sldMkLst>
        <pc:spChg chg="add del mod">
          <ac:chgData name="Guest User" userId="" providerId="Windows Live" clId="Web-{2F2EBD3D-1B21-FE01-A4C6-BB2AFC7C15F9}" dt="2025-11-05T11:28:07.688" v="828"/>
          <ac:spMkLst>
            <pc:docMk/>
            <pc:sldMk cId="1197950441" sldId="273"/>
            <ac:spMk id="2" creationId="{ED1F6DF4-E485-6EB8-79CB-E0394A4F3FAF}"/>
          </ac:spMkLst>
        </pc:spChg>
        <pc:spChg chg="mod">
          <ac:chgData name="Guest User" userId="" providerId="Windows Live" clId="Web-{2F2EBD3D-1B21-FE01-A4C6-BB2AFC7C15F9}" dt="2025-11-05T11:28:33.891" v="836" actId="20577"/>
          <ac:spMkLst>
            <pc:docMk/>
            <pc:sldMk cId="1197950441" sldId="273"/>
            <ac:spMk id="19" creationId="{7DBB4E4A-D407-4BFD-7208-DED5BEF1CA55}"/>
          </ac:spMkLst>
        </pc:spChg>
        <pc:spChg chg="mod">
          <ac:chgData name="Guest User" userId="" providerId="Windows Live" clId="Web-{2F2EBD3D-1B21-FE01-A4C6-BB2AFC7C15F9}" dt="2025-11-05T11:54:30.022" v="1637" actId="20577"/>
          <ac:spMkLst>
            <pc:docMk/>
            <pc:sldMk cId="1197950441" sldId="273"/>
            <ac:spMk id="20" creationId="{94EEFC1B-D99D-EF11-E974-89212C2410C4}"/>
          </ac:spMkLst>
        </pc:spChg>
        <pc:spChg chg="mod">
          <ac:chgData name="Guest User" userId="" providerId="Windows Live" clId="Web-{2F2EBD3D-1B21-FE01-A4C6-BB2AFC7C15F9}" dt="2025-11-05T11:54:21.865" v="1636" actId="20577"/>
          <ac:spMkLst>
            <pc:docMk/>
            <pc:sldMk cId="1197950441" sldId="273"/>
            <ac:spMk id="22" creationId="{F40608A2-37A7-4F74-C8E7-A4D19A7A624C}"/>
          </ac:spMkLst>
        </pc:spChg>
        <pc:spChg chg="mod">
          <ac:chgData name="Guest User" userId="" providerId="Windows Live" clId="Web-{2F2EBD3D-1B21-FE01-A4C6-BB2AFC7C15F9}" dt="2025-11-05T11:55:27.149" v="1671" actId="1076"/>
          <ac:spMkLst>
            <pc:docMk/>
            <pc:sldMk cId="1197950441" sldId="273"/>
            <ac:spMk id="23" creationId="{546ADD5E-87D0-C68C-A1C7-73187F68F285}"/>
          </ac:spMkLst>
        </pc:spChg>
        <pc:spChg chg="mod">
          <ac:chgData name="Guest User" userId="" providerId="Windows Live" clId="Web-{2F2EBD3D-1B21-FE01-A4C6-BB2AFC7C15F9}" dt="2025-11-05T11:52:56.485" v="1608" actId="20577"/>
          <ac:spMkLst>
            <pc:docMk/>
            <pc:sldMk cId="1197950441" sldId="273"/>
            <ac:spMk id="29" creationId="{0E53B15B-3557-8B52-916D-D6A06DAC5F34}"/>
          </ac:spMkLst>
        </pc:spChg>
        <pc:spChg chg="mod">
          <ac:chgData name="Guest User" userId="" providerId="Windows Live" clId="Web-{2F2EBD3D-1B21-FE01-A4C6-BB2AFC7C15F9}" dt="2025-11-05T11:56:16.120" v="1684" actId="20577"/>
          <ac:spMkLst>
            <pc:docMk/>
            <pc:sldMk cId="1197950441" sldId="273"/>
            <ac:spMk id="30" creationId="{38C7BB3D-F245-E486-3374-FAC30257B20F}"/>
          </ac:spMkLst>
        </pc:spChg>
        <pc:spChg chg="mod">
          <ac:chgData name="Guest User" userId="" providerId="Windows Live" clId="Web-{2F2EBD3D-1B21-FE01-A4C6-BB2AFC7C15F9}" dt="2025-11-05T11:27:21.296" v="817"/>
          <ac:spMkLst>
            <pc:docMk/>
            <pc:sldMk cId="1197950441" sldId="273"/>
            <ac:spMk id="32" creationId="{E1C80BF0-D315-3149-3A3D-7EE6516D5C7E}"/>
          </ac:spMkLst>
        </pc:spChg>
        <pc:spChg chg="mod">
          <ac:chgData name="Guest User" userId="" providerId="Windows Live" clId="Web-{2F2EBD3D-1B21-FE01-A4C6-BB2AFC7C15F9}" dt="2025-11-05T11:27:45.234" v="825"/>
          <ac:spMkLst>
            <pc:docMk/>
            <pc:sldMk cId="1197950441" sldId="273"/>
            <ac:spMk id="33" creationId="{E3CA3017-2A7D-2C6A-0AB0-1AE9AD15DEE2}"/>
          </ac:spMkLst>
        </pc:spChg>
      </pc:sldChg>
      <pc:sldChg chg="addSp delSp modSp">
        <pc:chgData name="Guest User" userId="" providerId="Windows Live" clId="Web-{2F2EBD3D-1B21-FE01-A4C6-BB2AFC7C15F9}" dt="2025-11-05T12:33:20.303" v="2091" actId="20577"/>
        <pc:sldMkLst>
          <pc:docMk/>
          <pc:sldMk cId="1507992671" sldId="274"/>
        </pc:sldMkLst>
        <pc:spChg chg="add mod">
          <ac:chgData name="Guest User" userId="" providerId="Windows Live" clId="Web-{2F2EBD3D-1B21-FE01-A4C6-BB2AFC7C15F9}" dt="2025-11-05T12:32:58.302" v="2082" actId="20577"/>
          <ac:spMkLst>
            <pc:docMk/>
            <pc:sldMk cId="1507992671" sldId="274"/>
            <ac:spMk id="2" creationId="{E29FA62F-2DFB-310A-212B-435E3C4416F3}"/>
          </ac:spMkLst>
        </pc:spChg>
        <pc:spChg chg="add del mod">
          <ac:chgData name="Guest User" userId="" providerId="Windows Live" clId="Web-{2F2EBD3D-1B21-FE01-A4C6-BB2AFC7C15F9}" dt="2025-11-05T11:34:34.852" v="984"/>
          <ac:spMkLst>
            <pc:docMk/>
            <pc:sldMk cId="1507992671" sldId="274"/>
            <ac:spMk id="3" creationId="{ACE3C580-C261-22BE-9934-E1917FF505FB}"/>
          </ac:spMkLst>
        </pc:spChg>
        <pc:spChg chg="add mod">
          <ac:chgData name="Guest User" userId="" providerId="Windows Live" clId="Web-{2F2EBD3D-1B21-FE01-A4C6-BB2AFC7C15F9}" dt="2025-11-05T11:36:52.189" v="1012" actId="20577"/>
          <ac:spMkLst>
            <pc:docMk/>
            <pc:sldMk cId="1507992671" sldId="274"/>
            <ac:spMk id="4" creationId="{8FBCD655-65D0-BB92-7CA0-C79574D613D6}"/>
          </ac:spMkLst>
        </pc:spChg>
        <pc:spChg chg="add mod">
          <ac:chgData name="Guest User" userId="" providerId="Windows Live" clId="Web-{2F2EBD3D-1B21-FE01-A4C6-BB2AFC7C15F9}" dt="2025-11-05T11:35:28.090" v="999"/>
          <ac:spMkLst>
            <pc:docMk/>
            <pc:sldMk cId="1507992671" sldId="274"/>
            <ac:spMk id="6" creationId="{3452263D-3CDD-2613-F075-957272AD034B}"/>
          </ac:spMkLst>
        </pc:spChg>
        <pc:spChg chg="add mod">
          <ac:chgData name="Guest User" userId="" providerId="Windows Live" clId="Web-{2F2EBD3D-1B21-FE01-A4C6-BB2AFC7C15F9}" dt="2025-11-05T11:35:38.966" v="1002" actId="688"/>
          <ac:spMkLst>
            <pc:docMk/>
            <pc:sldMk cId="1507992671" sldId="274"/>
            <ac:spMk id="7" creationId="{D23BAED5-2E7F-39E5-6948-625D183E10E6}"/>
          </ac:spMkLst>
        </pc:spChg>
        <pc:spChg chg="add mod">
          <ac:chgData name="Guest User" userId="" providerId="Windows Live" clId="Web-{2F2EBD3D-1B21-FE01-A4C6-BB2AFC7C15F9}" dt="2025-11-05T11:35:56.748" v="1007" actId="688"/>
          <ac:spMkLst>
            <pc:docMk/>
            <pc:sldMk cId="1507992671" sldId="274"/>
            <ac:spMk id="8" creationId="{ED785393-E730-B4B6-EA5C-25B4CA66A124}"/>
          </ac:spMkLst>
        </pc:spChg>
        <pc:spChg chg="add mod">
          <ac:chgData name="Guest User" userId="" providerId="Windows Live" clId="Web-{2F2EBD3D-1B21-FE01-A4C6-BB2AFC7C15F9}" dt="2025-11-05T12:33:20.303" v="2091" actId="20577"/>
          <ac:spMkLst>
            <pc:docMk/>
            <pc:sldMk cId="1507992671" sldId="274"/>
            <ac:spMk id="12" creationId="{96EDC0E9-29D3-C4AF-1651-4ABD4B92F96B}"/>
          </ac:spMkLst>
        </pc:spChg>
        <pc:spChg chg="mod">
          <ac:chgData name="Guest User" userId="" providerId="Windows Live" clId="Web-{2F2EBD3D-1B21-FE01-A4C6-BB2AFC7C15F9}" dt="2025-11-05T11:56:31.074" v="1686" actId="20577"/>
          <ac:spMkLst>
            <pc:docMk/>
            <pc:sldMk cId="1507992671" sldId="274"/>
            <ac:spMk id="14" creationId="{3918B592-D45A-4B0F-CAC5-350C0991AAE7}"/>
          </ac:spMkLst>
        </pc:spChg>
        <pc:spChg chg="add del mod">
          <ac:chgData name="Guest User" userId="" providerId="Windows Live" clId="Web-{2F2EBD3D-1B21-FE01-A4C6-BB2AFC7C15F9}" dt="2025-11-05T11:28:43.470" v="838"/>
          <ac:spMkLst>
            <pc:docMk/>
            <pc:sldMk cId="1507992671" sldId="274"/>
            <ac:spMk id="17" creationId="{7370D9C4-4DA0-2901-BACA-8B8DA85DBD49}"/>
          </ac:spMkLst>
        </pc:spChg>
        <pc:spChg chg="mod">
          <ac:chgData name="Guest User" userId="" providerId="Windows Live" clId="Web-{2F2EBD3D-1B21-FE01-A4C6-BB2AFC7C15F9}" dt="2025-11-05T11:36:08.468" v="1009" actId="1076"/>
          <ac:spMkLst>
            <pc:docMk/>
            <pc:sldMk cId="1507992671" sldId="274"/>
            <ac:spMk id="23" creationId="{CC39CE31-EE78-21B1-D674-88025414EE06}"/>
          </ac:spMkLst>
        </pc:spChg>
        <pc:spChg chg="mod">
          <ac:chgData name="Guest User" userId="" providerId="Windows Live" clId="Web-{2F2EBD3D-1B21-FE01-A4C6-BB2AFC7C15F9}" dt="2025-11-05T12:31:07.080" v="2052" actId="1076"/>
          <ac:spMkLst>
            <pc:docMk/>
            <pc:sldMk cId="1507992671" sldId="274"/>
            <ac:spMk id="78" creationId="{F6165ABA-5369-BABC-0D5C-79453847E693}"/>
          </ac:spMkLst>
        </pc:spChg>
        <pc:picChg chg="add mod modCrop">
          <ac:chgData name="Guest User" userId="" providerId="Windows Live" clId="Web-{2F2EBD3D-1B21-FE01-A4C6-BB2AFC7C15F9}" dt="2025-11-05T12:33:19.944" v="2089" actId="1076"/>
          <ac:picMkLst>
            <pc:docMk/>
            <pc:sldMk cId="1507992671" sldId="274"/>
            <ac:picMk id="10" creationId="{6E5C18E5-A7CF-1ADD-BD91-0D3E9ED36502}"/>
          </ac:picMkLst>
        </pc:picChg>
      </pc:sldChg>
      <pc:sldChg chg="modSp">
        <pc:chgData name="Guest User" userId="" providerId="Windows Live" clId="Web-{2F2EBD3D-1B21-FE01-A4C6-BB2AFC7C15F9}" dt="2025-11-05T11:25:59.810" v="784"/>
        <pc:sldMkLst>
          <pc:docMk/>
          <pc:sldMk cId="2164124624" sldId="278"/>
        </pc:sldMkLst>
        <pc:spChg chg="mod">
          <ac:chgData name="Guest User" userId="" providerId="Windows Live" clId="Web-{2F2EBD3D-1B21-FE01-A4C6-BB2AFC7C15F9}" dt="2025-11-05T11:25:59.810" v="784"/>
          <ac:spMkLst>
            <pc:docMk/>
            <pc:sldMk cId="2164124624" sldId="278"/>
            <ac:spMk id="2" creationId="{F26A38DA-42DF-A96A-8FA1-B2B8BFEE74C2}"/>
          </ac:spMkLst>
        </pc:spChg>
        <pc:spChg chg="mod">
          <ac:chgData name="Guest User" userId="" providerId="Windows Live" clId="Web-{2F2EBD3D-1B21-FE01-A4C6-BB2AFC7C15F9}" dt="2025-11-05T11:24:56.917" v="736" actId="20577"/>
          <ac:spMkLst>
            <pc:docMk/>
            <pc:sldMk cId="2164124624" sldId="278"/>
            <ac:spMk id="5" creationId="{D01B313F-A0D7-378F-CAD1-D39A09FD44D3}"/>
          </ac:spMkLst>
        </pc:spChg>
      </pc:sldChg>
      <pc:sldChg chg="modSp">
        <pc:chgData name="Guest User" userId="" providerId="Windows Live" clId="Web-{2F2EBD3D-1B21-FE01-A4C6-BB2AFC7C15F9}" dt="2025-11-05T11:58:19.702" v="1714"/>
        <pc:sldMkLst>
          <pc:docMk/>
          <pc:sldMk cId="3938072739" sldId="280"/>
        </pc:sldMkLst>
        <pc:spChg chg="mod">
          <ac:chgData name="Guest User" userId="" providerId="Windows Live" clId="Web-{2F2EBD3D-1B21-FE01-A4C6-BB2AFC7C15F9}" dt="2025-11-05T11:18:50.621" v="530" actId="20577"/>
          <ac:spMkLst>
            <pc:docMk/>
            <pc:sldMk cId="3938072739" sldId="280"/>
            <ac:spMk id="9" creationId="{F7CD1EB7-4768-331B-F917-DEB39F265DAC}"/>
          </ac:spMkLst>
        </pc:spChg>
        <pc:graphicFrameChg chg="mod modGraphic">
          <ac:chgData name="Guest User" userId="" providerId="Windows Live" clId="Web-{2F2EBD3D-1B21-FE01-A4C6-BB2AFC7C15F9}" dt="2025-11-05T11:58:19.702" v="1714"/>
          <ac:graphicFrameMkLst>
            <pc:docMk/>
            <pc:sldMk cId="3938072739" sldId="280"/>
            <ac:graphicFrameMk id="7" creationId="{455F98F6-4777-EE09-B092-232E5EA9E842}"/>
          </ac:graphicFrameMkLst>
        </pc:graphicFrameChg>
      </pc:sldChg>
      <pc:sldChg chg="addSp delSp modSp">
        <pc:chgData name="Guest User" userId="" providerId="Windows Live" clId="Web-{2F2EBD3D-1B21-FE01-A4C6-BB2AFC7C15F9}" dt="2025-11-05T12:01:44.864" v="1802" actId="20577"/>
        <pc:sldMkLst>
          <pc:docMk/>
          <pc:sldMk cId="94655534" sldId="281"/>
        </pc:sldMkLst>
        <pc:spChg chg="add mod">
          <ac:chgData name="Guest User" userId="" providerId="Windows Live" clId="Web-{2F2EBD3D-1B21-FE01-A4C6-BB2AFC7C15F9}" dt="2025-11-05T12:01:44.864" v="1802" actId="20577"/>
          <ac:spMkLst>
            <pc:docMk/>
            <pc:sldMk cId="94655534" sldId="281"/>
            <ac:spMk id="7" creationId="{1E40BFBD-2A3F-81AD-A886-D2CB56AB8C96}"/>
          </ac:spMkLst>
        </pc:spChg>
        <pc:spChg chg="add del">
          <ac:chgData name="Guest User" userId="" providerId="Windows Live" clId="Web-{2F2EBD3D-1B21-FE01-A4C6-BB2AFC7C15F9}" dt="2025-11-05T11:59:55.518" v="1731"/>
          <ac:spMkLst>
            <pc:docMk/>
            <pc:sldMk cId="94655534" sldId="281"/>
            <ac:spMk id="9" creationId="{DAC6F471-34B2-E158-B05E-00A494B908B7}"/>
          </ac:spMkLst>
        </pc:spChg>
        <pc:spChg chg="del">
          <ac:chgData name="Guest User" userId="" providerId="Windows Live" clId="Web-{2F2EBD3D-1B21-FE01-A4C6-BB2AFC7C15F9}" dt="2025-11-05T11:45:03.784" v="1369"/>
          <ac:spMkLst>
            <pc:docMk/>
            <pc:sldMk cId="94655534" sldId="281"/>
            <ac:spMk id="17" creationId="{9C60336F-8FFF-59C6-2A9B-D72CC465900E}"/>
          </ac:spMkLst>
        </pc:spChg>
        <pc:spChg chg="mod">
          <ac:chgData name="Guest User" userId="" providerId="Windows Live" clId="Web-{2F2EBD3D-1B21-FE01-A4C6-BB2AFC7C15F9}" dt="2025-11-05T11:58:50.282" v="1715" actId="1076"/>
          <ac:spMkLst>
            <pc:docMk/>
            <pc:sldMk cId="94655534" sldId="281"/>
            <ac:spMk id="56" creationId="{6BABAD4A-7098-6C76-24FA-59A8FEEDBB84}"/>
          </ac:spMkLst>
        </pc:spChg>
        <pc:spChg chg="mod">
          <ac:chgData name="Guest User" userId="" providerId="Windows Live" clId="Web-{2F2EBD3D-1B21-FE01-A4C6-BB2AFC7C15F9}" dt="2025-11-05T11:44:01.908" v="1333" actId="20577"/>
          <ac:spMkLst>
            <pc:docMk/>
            <pc:sldMk cId="94655534" sldId="281"/>
            <ac:spMk id="58" creationId="{FEE01EC1-9EFB-B67A-7EC6-BEE9E0C72FF7}"/>
          </ac:spMkLst>
        </pc:spChg>
      </pc:sldChg>
      <pc:sldChg chg="addSp delSp modSp">
        <pc:chgData name="Guest User" userId="" providerId="Windows Live" clId="Web-{2F2EBD3D-1B21-FE01-A4C6-BB2AFC7C15F9}" dt="2025-11-05T12:23:21.080" v="1992" actId="1076"/>
        <pc:sldMkLst>
          <pc:docMk/>
          <pc:sldMk cId="1741380235" sldId="282"/>
        </pc:sldMkLst>
        <pc:spChg chg="mod">
          <ac:chgData name="Guest User" userId="" providerId="Windows Live" clId="Web-{2F2EBD3D-1B21-FE01-A4C6-BB2AFC7C15F9}" dt="2025-11-05T11:29:05.892" v="840" actId="20577"/>
          <ac:spMkLst>
            <pc:docMk/>
            <pc:sldMk cId="1741380235" sldId="282"/>
            <ac:spMk id="5" creationId="{4EF6672C-7F5B-6D3C-E7A9-C5E4CA945B25}"/>
          </ac:spMkLst>
        </pc:spChg>
        <pc:spChg chg="mod">
          <ac:chgData name="Guest User" userId="" providerId="Windows Live" clId="Web-{2F2EBD3D-1B21-FE01-A4C6-BB2AFC7C15F9}" dt="2025-11-05T12:13:33.701" v="1883" actId="1076"/>
          <ac:spMkLst>
            <pc:docMk/>
            <pc:sldMk cId="1741380235" sldId="282"/>
            <ac:spMk id="35" creationId="{821E3A2A-94C1-A8A4-5C8B-726A6DE6D4CD}"/>
          </ac:spMkLst>
        </pc:spChg>
        <pc:spChg chg="mod">
          <ac:chgData name="Guest User" userId="" providerId="Windows Live" clId="Web-{2F2EBD3D-1B21-FE01-A4C6-BB2AFC7C15F9}" dt="2025-11-05T12:13:13.091" v="1880" actId="1076"/>
          <ac:spMkLst>
            <pc:docMk/>
            <pc:sldMk cId="1741380235" sldId="282"/>
            <ac:spMk id="40" creationId="{1D57B352-757B-7607-CA7D-02ACCC910AF9}"/>
          </ac:spMkLst>
        </pc:spChg>
        <pc:spChg chg="add del mod">
          <ac:chgData name="Guest User" userId="" providerId="Windows Live" clId="Web-{2F2EBD3D-1B21-FE01-A4C6-BB2AFC7C15F9}" dt="2025-11-05T12:21:51.318" v="1968"/>
          <ac:spMkLst>
            <pc:docMk/>
            <pc:sldMk cId="1741380235" sldId="282"/>
            <ac:spMk id="41" creationId="{F08E5A06-529E-1496-EF5D-28AD8C6246BA}"/>
          </ac:spMkLst>
        </pc:spChg>
        <pc:spChg chg="add del mod">
          <ac:chgData name="Guest User" userId="" providerId="Windows Live" clId="Web-{2F2EBD3D-1B21-FE01-A4C6-BB2AFC7C15F9}" dt="2025-11-05T12:21:51.318" v="1967"/>
          <ac:spMkLst>
            <pc:docMk/>
            <pc:sldMk cId="1741380235" sldId="282"/>
            <ac:spMk id="42" creationId="{6B4D2701-E9AC-5E14-8AA4-DD5FCB92C6E7}"/>
          </ac:spMkLst>
        </pc:spChg>
        <pc:spChg chg="mod">
          <ac:chgData name="Guest User" userId="" providerId="Windows Live" clId="Web-{2F2EBD3D-1B21-FE01-A4C6-BB2AFC7C15F9}" dt="2025-11-05T12:17:53.600" v="1908" actId="20577"/>
          <ac:spMkLst>
            <pc:docMk/>
            <pc:sldMk cId="1741380235" sldId="282"/>
            <ac:spMk id="47" creationId="{00BDA9ED-8EB2-8628-910C-84B78CB22D63}"/>
          </ac:spMkLst>
        </pc:spChg>
        <pc:spChg chg="mod">
          <ac:chgData name="Guest User" userId="" providerId="Windows Live" clId="Web-{2F2EBD3D-1B21-FE01-A4C6-BB2AFC7C15F9}" dt="2025-11-05T12:22:37.168" v="1981" actId="14100"/>
          <ac:spMkLst>
            <pc:docMk/>
            <pc:sldMk cId="1741380235" sldId="282"/>
            <ac:spMk id="56" creationId="{88825CD3-CFC3-184B-FDC1-890C8A8AD51A}"/>
          </ac:spMkLst>
        </pc:spChg>
        <pc:spChg chg="del mod">
          <ac:chgData name="Guest User" userId="" providerId="Windows Live" clId="Web-{2F2EBD3D-1B21-FE01-A4C6-BB2AFC7C15F9}" dt="2025-11-05T12:05:10.069" v="1833"/>
          <ac:spMkLst>
            <pc:docMk/>
            <pc:sldMk cId="1741380235" sldId="282"/>
            <ac:spMk id="59" creationId="{3D76B0D4-D250-3E0C-9233-079113B12558}"/>
          </ac:spMkLst>
        </pc:spChg>
        <pc:spChg chg="mod">
          <ac:chgData name="Guest User" userId="" providerId="Windows Live" clId="Web-{2F2EBD3D-1B21-FE01-A4C6-BB2AFC7C15F9}" dt="2025-11-05T12:22:59.109" v="1990" actId="1076"/>
          <ac:spMkLst>
            <pc:docMk/>
            <pc:sldMk cId="1741380235" sldId="282"/>
            <ac:spMk id="61" creationId="{B8439BB2-ED6A-231D-4247-6952CBD53335}"/>
          </ac:spMkLst>
        </pc:spChg>
        <pc:spChg chg="mod">
          <ac:chgData name="Guest User" userId="" providerId="Windows Live" clId="Web-{2F2EBD3D-1B21-FE01-A4C6-BB2AFC7C15F9}" dt="2025-11-05T12:22:15.025" v="1973" actId="1076"/>
          <ac:spMkLst>
            <pc:docMk/>
            <pc:sldMk cId="1741380235" sldId="282"/>
            <ac:spMk id="68" creationId="{A06637DA-013A-7377-620E-93A53C0370CE}"/>
          </ac:spMkLst>
        </pc:spChg>
        <pc:spChg chg="mod">
          <ac:chgData name="Guest User" userId="" providerId="Windows Live" clId="Web-{2F2EBD3D-1B21-FE01-A4C6-BB2AFC7C15F9}" dt="2025-11-05T12:23:20.736" v="1991" actId="1076"/>
          <ac:spMkLst>
            <pc:docMk/>
            <pc:sldMk cId="1741380235" sldId="282"/>
            <ac:spMk id="72" creationId="{E5A0EF73-DE5A-4333-2717-B25D51E78642}"/>
          </ac:spMkLst>
        </pc:spChg>
        <pc:spChg chg="mod">
          <ac:chgData name="Guest User" userId="" providerId="Windows Live" clId="Web-{2F2EBD3D-1B21-FE01-A4C6-BB2AFC7C15F9}" dt="2025-11-05T12:22:15.056" v="1974" actId="1076"/>
          <ac:spMkLst>
            <pc:docMk/>
            <pc:sldMk cId="1741380235" sldId="282"/>
            <ac:spMk id="74" creationId="{3F50D1D9-F6D3-FA43-0867-F0BAC5C9308A}"/>
          </ac:spMkLst>
        </pc:spChg>
        <pc:spChg chg="mod">
          <ac:chgData name="Guest User" userId="" providerId="Windows Live" clId="Web-{2F2EBD3D-1B21-FE01-A4C6-BB2AFC7C15F9}" dt="2025-11-05T11:37:49.536" v="1024" actId="14100"/>
          <ac:spMkLst>
            <pc:docMk/>
            <pc:sldMk cId="1741380235" sldId="282"/>
            <ac:spMk id="77" creationId="{90D0B4BA-9082-64A8-D9F0-C5E665F02281}"/>
          </ac:spMkLst>
        </pc:spChg>
        <pc:grpChg chg="add del mod">
          <ac:chgData name="Guest User" userId="" providerId="Windows Live" clId="Web-{2F2EBD3D-1B21-FE01-A4C6-BB2AFC7C15F9}" dt="2025-11-05T12:08:21.090" v="1868"/>
          <ac:grpSpMkLst>
            <pc:docMk/>
            <pc:sldMk cId="1741380235" sldId="282"/>
            <ac:grpSpMk id="12" creationId="{8CF27F5F-8C14-7ABA-2A3B-5EB00702A945}"/>
          </ac:grpSpMkLst>
        </pc:grpChg>
        <pc:grpChg chg="mod">
          <ac:chgData name="Guest User" userId="" providerId="Windows Live" clId="Web-{2F2EBD3D-1B21-FE01-A4C6-BB2AFC7C15F9}" dt="2025-11-05T12:13:33.514" v="1881" actId="1076"/>
          <ac:grpSpMkLst>
            <pc:docMk/>
            <pc:sldMk cId="1741380235" sldId="282"/>
            <ac:grpSpMk id="18" creationId="{837A5F88-2F10-7693-DCA2-D5F29836D118}"/>
          </ac:grpSpMkLst>
        </pc:grpChg>
        <pc:grpChg chg="add del mod">
          <ac:chgData name="Guest User" userId="" providerId="Windows Live" clId="Web-{2F2EBD3D-1B21-FE01-A4C6-BB2AFC7C15F9}" dt="2025-11-05T12:07:44.415" v="1864"/>
          <ac:grpSpMkLst>
            <pc:docMk/>
            <pc:sldMk cId="1741380235" sldId="282"/>
            <ac:grpSpMk id="26" creationId="{7A7E117D-A543-CE71-D026-683F92E96D03}"/>
          </ac:grpSpMkLst>
        </pc:grpChg>
        <pc:grpChg chg="add del mod">
          <ac:chgData name="Guest User" userId="" providerId="Windows Live" clId="Web-{2F2EBD3D-1B21-FE01-A4C6-BB2AFC7C15F9}" dt="2025-11-05T12:17:53.131" v="1903" actId="1076"/>
          <ac:grpSpMkLst>
            <pc:docMk/>
            <pc:sldMk cId="1741380235" sldId="282"/>
            <ac:grpSpMk id="29" creationId="{8B67F4FA-CBC7-C577-DDF4-EC0240CD6ED8}"/>
          </ac:grpSpMkLst>
        </pc:grpChg>
        <pc:grpChg chg="mod">
          <ac:chgData name="Guest User" userId="" providerId="Windows Live" clId="Web-{2F2EBD3D-1B21-FE01-A4C6-BB2AFC7C15F9}" dt="2025-11-05T12:22:15.009" v="1972" actId="1076"/>
          <ac:grpSpMkLst>
            <pc:docMk/>
            <pc:sldMk cId="1741380235" sldId="282"/>
            <ac:grpSpMk id="32" creationId="{F0704A68-6862-5E98-82BB-784A330F11C5}"/>
          </ac:grpSpMkLst>
        </pc:grpChg>
        <pc:grpChg chg="mod">
          <ac:chgData name="Guest User" userId="" providerId="Windows Live" clId="Web-{2F2EBD3D-1B21-FE01-A4C6-BB2AFC7C15F9}" dt="2025-11-05T12:19:40.462" v="1927" actId="1076"/>
          <ac:grpSpMkLst>
            <pc:docMk/>
            <pc:sldMk cId="1741380235" sldId="282"/>
            <ac:grpSpMk id="33" creationId="{7961BE7E-D74A-E13B-35A2-643F9DF9B6B9}"/>
          </ac:grpSpMkLst>
        </pc:grpChg>
        <pc:grpChg chg="mod">
          <ac:chgData name="Guest User" userId="" providerId="Windows Live" clId="Web-{2F2EBD3D-1B21-FE01-A4C6-BB2AFC7C15F9}" dt="2025-11-05T12:20:45.823" v="1948" actId="1076"/>
          <ac:grpSpMkLst>
            <pc:docMk/>
            <pc:sldMk cId="1741380235" sldId="282"/>
            <ac:grpSpMk id="52" creationId="{EED2B8E4-278F-378C-67DC-21ED50D6C53B}"/>
          </ac:grpSpMkLst>
        </pc:grpChg>
        <pc:picChg chg="add del mod">
          <ac:chgData name="Guest User" userId="" providerId="Windows Live" clId="Web-{2F2EBD3D-1B21-FE01-A4C6-BB2AFC7C15F9}" dt="2025-11-05T12:08:21.090" v="1867"/>
          <ac:picMkLst>
            <pc:docMk/>
            <pc:sldMk cId="1741380235" sldId="282"/>
            <ac:picMk id="25" creationId="{325D5458-6097-317E-EDA5-C8741344FC9F}"/>
          </ac:picMkLst>
        </pc:picChg>
        <pc:picChg chg="add del mod">
          <ac:chgData name="Guest User" userId="" providerId="Windows Live" clId="Web-{2F2EBD3D-1B21-FE01-A4C6-BB2AFC7C15F9}" dt="2025-11-05T12:07:44.415" v="1863"/>
          <ac:picMkLst>
            <pc:docMk/>
            <pc:sldMk cId="1741380235" sldId="282"/>
            <ac:picMk id="36" creationId="{B0A7BF42-4356-81AA-AC06-81EBF14DEA6D}"/>
          </ac:picMkLst>
        </pc:picChg>
        <pc:picChg chg="add del mod">
          <ac:chgData name="Guest User" userId="" providerId="Windows Live" clId="Web-{2F2EBD3D-1B21-FE01-A4C6-BB2AFC7C15F9}" dt="2025-11-05T12:21:51.318" v="1966"/>
          <ac:picMkLst>
            <pc:docMk/>
            <pc:sldMk cId="1741380235" sldId="282"/>
            <ac:picMk id="43" creationId="{499E78D1-7961-4EE9-15DD-CFCA3A978FE4}"/>
          </ac:picMkLst>
        </pc:picChg>
        <pc:picChg chg="mod">
          <ac:chgData name="Guest User" userId="" providerId="Windows Live" clId="Web-{2F2EBD3D-1B21-FE01-A4C6-BB2AFC7C15F9}" dt="2025-11-05T12:13:33.529" v="1882" actId="1076"/>
          <ac:picMkLst>
            <pc:docMk/>
            <pc:sldMk cId="1741380235" sldId="282"/>
            <ac:picMk id="63" creationId="{EBE7CB20-5716-6044-E790-55CF0BE56346}"/>
          </ac:picMkLst>
        </pc:picChg>
        <pc:picChg chg="add del mod">
          <ac:chgData name="Guest User" userId="" providerId="Windows Live" clId="Web-{2F2EBD3D-1B21-FE01-A4C6-BB2AFC7C15F9}" dt="2025-11-05T12:17:53.163" v="1904" actId="1076"/>
          <ac:picMkLst>
            <pc:docMk/>
            <pc:sldMk cId="1741380235" sldId="282"/>
            <ac:picMk id="64" creationId="{4D611E39-54FD-6098-03A0-E9F7507EAAEC}"/>
          </ac:picMkLst>
        </pc:picChg>
        <pc:picChg chg="mod">
          <ac:chgData name="Guest User" userId="" providerId="Windows Live" clId="Web-{2F2EBD3D-1B21-FE01-A4C6-BB2AFC7C15F9}" dt="2025-11-05T12:19:40.478" v="1928" actId="1076"/>
          <ac:picMkLst>
            <pc:docMk/>
            <pc:sldMk cId="1741380235" sldId="282"/>
            <ac:picMk id="65" creationId="{2F6C8078-AF95-7E33-22EF-FF82EF0E91EE}"/>
          </ac:picMkLst>
        </pc:picChg>
        <pc:picChg chg="del">
          <ac:chgData name="Guest User" userId="" providerId="Windows Live" clId="Web-{2F2EBD3D-1B21-FE01-A4C6-BB2AFC7C15F9}" dt="2025-11-05T12:21:07.467" v="1955"/>
          <ac:picMkLst>
            <pc:docMk/>
            <pc:sldMk cId="1741380235" sldId="282"/>
            <ac:picMk id="66" creationId="{8E196DBE-C317-DC8C-FD99-469018784CDD}"/>
          </ac:picMkLst>
        </pc:picChg>
        <pc:picChg chg="del mod">
          <ac:chgData name="Guest User" userId="" providerId="Windows Live" clId="Web-{2F2EBD3D-1B21-FE01-A4C6-BB2AFC7C15F9}" dt="2025-11-05T12:21:06.748" v="1954"/>
          <ac:picMkLst>
            <pc:docMk/>
            <pc:sldMk cId="1741380235" sldId="282"/>
            <ac:picMk id="67" creationId="{74CB9C83-D903-72D6-66B6-3241727A94CD}"/>
          </ac:picMkLst>
        </pc:picChg>
        <pc:picChg chg="mod">
          <ac:chgData name="Guest User" userId="" providerId="Windows Live" clId="Web-{2F2EBD3D-1B21-FE01-A4C6-BB2AFC7C15F9}" dt="2025-11-05T12:23:21.080" v="1992" actId="1076"/>
          <ac:picMkLst>
            <pc:docMk/>
            <pc:sldMk cId="1741380235" sldId="282"/>
            <ac:picMk id="73" creationId="{A292C43D-7E8D-2711-C33A-980E77D5DCCE}"/>
          </ac:picMkLst>
        </pc:picChg>
        <pc:cxnChg chg="add del mod">
          <ac:chgData name="Guest User" userId="" providerId="Windows Live" clId="Web-{2F2EBD3D-1B21-FE01-A4C6-BB2AFC7C15F9}" dt="2025-11-05T12:20:23.713" v="1945"/>
          <ac:cxnSpMkLst>
            <pc:docMk/>
            <pc:sldMk cId="1741380235" sldId="282"/>
            <ac:cxnSpMk id="2" creationId="{B2E53066-B819-E7C5-50D9-C356DF9DE2A3}"/>
          </ac:cxnSpMkLst>
        </pc:cxnChg>
        <pc:cxnChg chg="add mod">
          <ac:chgData name="Guest User" userId="" providerId="Windows Live" clId="Web-{2F2EBD3D-1B21-FE01-A4C6-BB2AFC7C15F9}" dt="2025-11-05T12:18:54.805" v="1920" actId="1076"/>
          <ac:cxnSpMkLst>
            <pc:docMk/>
            <pc:sldMk cId="1741380235" sldId="282"/>
            <ac:cxnSpMk id="37" creationId="{FEFEFE31-8204-A941-D484-E1A9B5BB8B30}"/>
          </ac:cxnSpMkLst>
        </pc:cxnChg>
        <pc:cxnChg chg="add mod">
          <ac:chgData name="Guest User" userId="" providerId="Windows Live" clId="Web-{2F2EBD3D-1B21-FE01-A4C6-BB2AFC7C15F9}" dt="2025-11-05T12:19:39.947" v="1926" actId="1076"/>
          <ac:cxnSpMkLst>
            <pc:docMk/>
            <pc:sldMk cId="1741380235" sldId="282"/>
            <ac:cxnSpMk id="38" creationId="{25357DEC-0ACA-9443-3D91-0C54D669D6F2}"/>
          </ac:cxnSpMkLst>
        </pc:cxnChg>
        <pc:cxnChg chg="add mod">
          <ac:chgData name="Guest User" userId="" providerId="Windows Live" clId="Web-{2F2EBD3D-1B21-FE01-A4C6-BB2AFC7C15F9}" dt="2025-11-05T12:20:46.120" v="1951" actId="14100"/>
          <ac:cxnSpMkLst>
            <pc:docMk/>
            <pc:sldMk cId="1741380235" sldId="282"/>
            <ac:cxnSpMk id="39" creationId="{EC674043-AA6F-7DA7-9EF1-4FA2F357D4EC}"/>
          </ac:cxnSpMkLst>
        </pc:cxnChg>
        <pc:cxnChg chg="add mod">
          <ac:chgData name="Guest User" userId="" providerId="Windows Live" clId="Web-{2F2EBD3D-1B21-FE01-A4C6-BB2AFC7C15F9}" dt="2025-11-05T12:22:41.122" v="1986" actId="14100"/>
          <ac:cxnSpMkLst>
            <pc:docMk/>
            <pc:sldMk cId="1741380235" sldId="282"/>
            <ac:cxnSpMk id="44" creationId="{CAA0324B-A1B4-C5EA-B4AB-E5DA349BBA96}"/>
          </ac:cxnSpMkLst>
        </pc:cxnChg>
        <pc:cxnChg chg="del mod">
          <ac:chgData name="Guest User" userId="" providerId="Windows Live" clId="Web-{2F2EBD3D-1B21-FE01-A4C6-BB2AFC7C15F9}" dt="2025-11-05T12:17:31.334" v="1901"/>
          <ac:cxnSpMkLst>
            <pc:docMk/>
            <pc:sldMk cId="1741380235" sldId="282"/>
            <ac:cxnSpMk id="50" creationId="{4D062A5C-1860-AC6E-B672-8CBDC5782566}"/>
          </ac:cxnSpMkLst>
        </pc:cxnChg>
        <pc:cxnChg chg="del mod">
          <ac:chgData name="Guest User" userId="" providerId="Windows Live" clId="Web-{2F2EBD3D-1B21-FE01-A4C6-BB2AFC7C15F9}" dt="2025-11-05T12:19:39.743" v="1924"/>
          <ac:cxnSpMkLst>
            <pc:docMk/>
            <pc:sldMk cId="1741380235" sldId="282"/>
            <ac:cxnSpMk id="53" creationId="{5180E979-993C-BABC-312A-0345EBDCA0F2}"/>
          </ac:cxnSpMkLst>
        </pc:cxnChg>
        <pc:cxnChg chg="del">
          <ac:chgData name="Guest User" userId="" providerId="Windows Live" clId="Web-{2F2EBD3D-1B21-FE01-A4C6-BB2AFC7C15F9}" dt="2025-11-05T12:05:07.521" v="1832"/>
          <ac:cxnSpMkLst>
            <pc:docMk/>
            <pc:sldMk cId="1741380235" sldId="282"/>
            <ac:cxnSpMk id="58" creationId="{196BB2A6-73E1-0248-802F-2A4C87377A60}"/>
          </ac:cxnSpMkLst>
        </pc:cxnChg>
      </pc:sldChg>
      <pc:sldChg chg="modSp">
        <pc:chgData name="Guest User" userId="" providerId="Windows Live" clId="Web-{2F2EBD3D-1B21-FE01-A4C6-BB2AFC7C15F9}" dt="2025-11-05T11:19:47.827" v="540" actId="20577"/>
        <pc:sldMkLst>
          <pc:docMk/>
          <pc:sldMk cId="1012981002" sldId="283"/>
        </pc:sldMkLst>
        <pc:spChg chg="mod">
          <ac:chgData name="Guest User" userId="" providerId="Windows Live" clId="Web-{2F2EBD3D-1B21-FE01-A4C6-BB2AFC7C15F9}" dt="2025-11-05T11:19:47.827" v="540" actId="20577"/>
          <ac:spMkLst>
            <pc:docMk/>
            <pc:sldMk cId="1012981002" sldId="283"/>
            <ac:spMk id="3" creationId="{A1CA1B97-8ACA-E3CA-9A49-33EEE6BAAA0A}"/>
          </ac:spMkLst>
        </pc:spChg>
      </pc:sldChg>
    </pc:docChg>
  </pc:docChgLst>
  <pc:docChgLst>
    <pc:chgData name="Guest User" providerId="Windows Live" clId="Web-{1FF433EB-B388-CF89-6900-2CEFB66F0523}"/>
    <pc:docChg chg="modSld">
      <pc:chgData name="Guest User" userId="" providerId="Windows Live" clId="Web-{1FF433EB-B388-CF89-6900-2CEFB66F0523}" dt="2025-11-05T12:34:31.728" v="2" actId="20577"/>
      <pc:docMkLst>
        <pc:docMk/>
      </pc:docMkLst>
      <pc:sldChg chg="modSp">
        <pc:chgData name="Guest User" userId="" providerId="Windows Live" clId="Web-{1FF433EB-B388-CF89-6900-2CEFB66F0523}" dt="2025-11-05T12:26:40.337" v="0" actId="20577"/>
        <pc:sldMkLst>
          <pc:docMk/>
          <pc:sldMk cId="1839853891" sldId="270"/>
        </pc:sldMkLst>
        <pc:spChg chg="mod">
          <ac:chgData name="Guest User" userId="" providerId="Windows Live" clId="Web-{1FF433EB-B388-CF89-6900-2CEFB66F0523}" dt="2025-11-05T12:26:40.337" v="0" actId="20577"/>
          <ac:spMkLst>
            <pc:docMk/>
            <pc:sldMk cId="1839853891" sldId="270"/>
            <ac:spMk id="8" creationId="{A5973999-D3E6-7E20-9700-AE06D6558476}"/>
          </ac:spMkLst>
        </pc:spChg>
      </pc:sldChg>
      <pc:sldChg chg="modSp">
        <pc:chgData name="Guest User" userId="" providerId="Windows Live" clId="Web-{1FF433EB-B388-CF89-6900-2CEFB66F0523}" dt="2025-11-05T12:34:31.728" v="2" actId="20577"/>
        <pc:sldMkLst>
          <pc:docMk/>
          <pc:sldMk cId="94655534" sldId="281"/>
        </pc:sldMkLst>
        <pc:spChg chg="mod">
          <ac:chgData name="Guest User" userId="" providerId="Windows Live" clId="Web-{1FF433EB-B388-CF89-6900-2CEFB66F0523}" dt="2025-11-05T12:34:31.728" v="2" actId="20577"/>
          <ac:spMkLst>
            <pc:docMk/>
            <pc:sldMk cId="94655534" sldId="281"/>
            <ac:spMk id="56" creationId="{6BABAD4A-7098-6C76-24FA-59A8FEEDBB84}"/>
          </ac:spMkLst>
        </pc:spChg>
      </pc:sldChg>
    </pc:docChg>
  </pc:docChgLst>
</pc:chgInfo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F0CA19-C9A5-4AF8-A9E8-1F8343BD5751}" authorId="{D846A8D0-8AF5-D8DA-3D3F-D7BD2FE4FBD1}" status="resolved" created="2025-10-21T10:53:49.6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9857222" sldId="256"/>
      <ac:spMk id="3" creationId="{00000000-0000-0000-0000-000000000000}"/>
      <ac:txMk cp="0" len="93">
        <ac:context len="144" hash="2363040901"/>
      </ac:txMk>
    </ac:txMkLst>
    <p188:pos x="8367622" y="862641"/>
    <p188:replyLst>
      <p188:reply id="{74C2E595-EFEA-4F31-8A31-EFB14A484C00}" authorId="{AB11DF03-CB4E-BD0A-ED2F-2B4A310CA273}" created="2025-11-05T10:30:08.294">
        <p188:txBody>
          <a:bodyPr/>
          <a:lstStyle/>
          <a:p>
            <a:r>
              <a:rPr lang="en-US"/>
              <a:t>Is this now ok</a:t>
            </a:r>
          </a:p>
        </p188:txBody>
      </p188:reply>
    </p188:replyLst>
    <p188:txBody>
      <a:bodyPr/>
      <a:lstStyle/>
      <a:p>
        <a:r>
          <a:rPr lang="en-GB"/>
          <a:t>Make subtitle more succinct and clear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11-05T10:29:56.434" authorId="{AB11DF03-CB4E-BD0A-ED2F-2B4A310CA273}"/>
          </p223:rxn>
        </p223:reactions>
      </p:ext>
    </p188:extLst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68C49C6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osquid.com/3d-models/free-rigged-3d-girl-character-game-animation-ready-2364941" TargetMode="External"/><Relationship Id="rId2" Type="http://schemas.openxmlformats.org/officeDocument/2006/relationships/hyperlink" Target="https://en-americas-support.nintendo.com/app/answers/detail/a_id/22308/~/nintendo-switch-home-menu-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ngroup.com/articles/ten-usability-heurist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12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.jpeg"/><Relationship Id="rId5" Type="http://schemas.openxmlformats.org/officeDocument/2006/relationships/image" Target="../media/image30.jpe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5.jpe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err="1">
                <a:solidFill>
                  <a:schemeClr val="accent2"/>
                </a:solidFill>
              </a:rPr>
              <a:t>FunShapes</a:t>
            </a:r>
            <a:r>
              <a:rPr lang="en-GB" b="1">
                <a:solidFill>
                  <a:schemeClr val="accent2"/>
                </a:solidFill>
              </a:rPr>
              <a:t> and </a:t>
            </a:r>
            <a:r>
              <a:rPr lang="en-GB" b="1" err="1">
                <a:solidFill>
                  <a:schemeClr val="accent2"/>
                </a:solidFill>
              </a:rPr>
              <a:t>FunBreathing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Using motion-based input in new and existing games to provide means of calming and exercise for people with autism, paralysis or cerebral palsy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77977-E008-9FFC-BB19-E1636812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33F-77A5-2018-8F8C-DECDC444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1B97-8ACA-E3CA-9A49-33EEE6BA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GB" sz="1800">
                <a:ea typeface="+mn-lt"/>
                <a:cs typeface="+mn-lt"/>
              </a:rPr>
              <a:t>Nintendo, “Nintendo Switch HOME Menu Overview,” Nintendo Support. [Online]. Available: </a:t>
            </a:r>
            <a:r>
              <a:rPr lang="en-GB" sz="1800">
                <a:ea typeface="+mn-lt"/>
                <a:cs typeface="+mn-lt"/>
                <a:hlinkClick r:id="rId2"/>
              </a:rPr>
              <a:t>Nintendo Switch HOME Menu Overview | Nintendo Support</a:t>
            </a:r>
            <a:r>
              <a:rPr lang="en-GB" sz="1800">
                <a:ea typeface="+mn-lt"/>
                <a:cs typeface="+mn-lt"/>
              </a:rPr>
              <a:t> [Accessed: Nov. 4, 2025].</a:t>
            </a:r>
            <a:endParaRPr lang="en-US" sz="18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sz="1800">
                <a:ea typeface="+mn-lt"/>
                <a:cs typeface="+mn-lt"/>
              </a:rPr>
              <a:t>Baron </a:t>
            </a:r>
            <a:r>
              <a:rPr lang="en-GB" sz="1800" err="1">
                <a:ea typeface="+mn-lt"/>
                <a:cs typeface="+mn-lt"/>
              </a:rPr>
              <a:t>Khaloui</a:t>
            </a:r>
            <a:r>
              <a:rPr lang="en-GB" sz="1800">
                <a:ea typeface="+mn-lt"/>
                <a:cs typeface="+mn-lt"/>
              </a:rPr>
              <a:t>, "Free Rigged 3D Girl Character Game Animation Ready." *</a:t>
            </a:r>
            <a:r>
              <a:rPr lang="en-GB" sz="1800" err="1">
                <a:ea typeface="+mn-lt"/>
                <a:cs typeface="+mn-lt"/>
              </a:rPr>
              <a:t>TurboSquid</a:t>
            </a:r>
            <a:r>
              <a:rPr lang="en-GB" sz="1800">
                <a:ea typeface="+mn-lt"/>
                <a:cs typeface="+mn-lt"/>
              </a:rPr>
              <a:t>*, n.d., </a:t>
            </a:r>
            <a:r>
              <a:rPr lang="en-GB" sz="1800">
                <a:ea typeface="+mn-lt"/>
                <a:cs typeface="+mn-lt"/>
                <a:hlinkClick r:id="rId3"/>
              </a:rPr>
              <a:t>https://www.turbosquid.com/3d-models/free-rigged-3d-girl-character-game-animation-ready-2364941</a:t>
            </a:r>
            <a:r>
              <a:rPr lang="en-GB" sz="1800">
                <a:ea typeface="+mn-lt"/>
                <a:cs typeface="+mn-lt"/>
              </a:rPr>
              <a:t> [Accessed 2 Nov. 2025].</a:t>
            </a:r>
            <a:endParaRPr lang="en-GB" sz="1800"/>
          </a:p>
          <a:p>
            <a:pPr marL="342900" indent="-342900">
              <a:buAutoNum type="arabicPeriod"/>
            </a:pPr>
            <a:r>
              <a:rPr lang="en-GB" sz="1800">
                <a:ea typeface="+mn-lt"/>
                <a:cs typeface="+mn-lt"/>
              </a:rPr>
              <a:t> </a:t>
            </a:r>
            <a:r>
              <a:rPr lang="en-US" altLang="zh-CN" sz="1800"/>
              <a:t>Jakob. Nielsen, "10 Usability Heuristics for User Interface Design," Nielsen Norman Group, Jan. 1, 1995. [Online]. Available: </a:t>
            </a:r>
            <a:r>
              <a:rPr lang="en-US" altLang="zh-CN" sz="1800">
                <a:hlinkClick r:id="rId4"/>
              </a:rPr>
              <a:t>https://www.nngroup.com/articles/ten-usability-heuristics/</a:t>
            </a:r>
            <a:r>
              <a:rPr lang="en-US" altLang="zh-CN" sz="1800"/>
              <a:t>.  [Accessed: Nov. 4, 2025].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8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1E4C-77B3-37D0-57E7-F14ADF7E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919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Establishing User Requirements</a:t>
            </a:r>
          </a:p>
        </p:txBody>
      </p:sp>
      <p:pic>
        <p:nvPicPr>
          <p:cNvPr id="3" name="Content Placeholder 2" descr="A screenshot of a chat&#10;&#10;AI-generated content may be incorrect.">
            <a:extLst>
              <a:ext uri="{FF2B5EF4-FFF2-40B4-BE49-F238E27FC236}">
                <a16:creationId xmlns:a16="http://schemas.microsoft.com/office/drawing/2014/main" id="{E9ED95D1-A25F-AA76-9F70-23B286EF4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7755" r="136"/>
          <a:stretch>
            <a:fillRect/>
          </a:stretch>
        </p:blipFill>
        <p:spPr>
          <a:xfrm>
            <a:off x="5883481" y="2394282"/>
            <a:ext cx="6308852" cy="3503730"/>
          </a:xfrm>
          <a:prstGeom prst="rect">
            <a:avLst/>
          </a:prstGeom>
        </p:spPr>
      </p:pic>
      <p:sp>
        <p:nvSpPr>
          <p:cNvPr id="7" name="矩形: 圆角 4">
            <a:extLst>
              <a:ext uri="{FF2B5EF4-FFF2-40B4-BE49-F238E27FC236}">
                <a16:creationId xmlns:a16="http://schemas.microsoft.com/office/drawing/2014/main" id="{47F9A2BA-38C3-A003-2C9A-81ADAEFD8775}"/>
              </a:ext>
            </a:extLst>
          </p:cNvPr>
          <p:cNvSpPr/>
          <p:nvPr/>
        </p:nvSpPr>
        <p:spPr>
          <a:xfrm>
            <a:off x="952418" y="1047501"/>
            <a:ext cx="10286845" cy="830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ea typeface="宋体"/>
              </a:rPr>
              <a:t>For user requirements, we delivered online forms to: a </a:t>
            </a:r>
            <a:r>
              <a:rPr lang="zh-CN" altLang="en-US" sz="1400" b="1">
                <a:ea typeface="宋体"/>
              </a:rPr>
              <a:t>NAS representative</a:t>
            </a:r>
            <a:r>
              <a:rPr lang="zh-CN" altLang="en-US" sz="1400">
                <a:ea typeface="宋体"/>
              </a:rPr>
              <a:t>; adults diagnosed with </a:t>
            </a:r>
            <a:r>
              <a:rPr lang="zh-CN" altLang="en-US" sz="1400" b="1">
                <a:ea typeface="宋体"/>
              </a:rPr>
              <a:t>autism</a:t>
            </a:r>
            <a:r>
              <a:rPr lang="zh-CN" altLang="en-US" sz="1400">
                <a:ea typeface="宋体"/>
              </a:rPr>
              <a:t>, </a:t>
            </a:r>
            <a:r>
              <a:rPr lang="zh-CN" altLang="en-US" sz="1400" b="1">
                <a:ea typeface="宋体"/>
              </a:rPr>
              <a:t>paralysis </a:t>
            </a:r>
            <a:r>
              <a:rPr lang="zh-CN" altLang="en-US" sz="1400">
                <a:ea typeface="宋体"/>
              </a:rPr>
              <a:t>and </a:t>
            </a:r>
            <a:r>
              <a:rPr lang="zh-CN" altLang="en-US" sz="1400" b="1">
                <a:ea typeface="宋体"/>
              </a:rPr>
              <a:t>cerebral palsy</a:t>
            </a:r>
            <a:r>
              <a:rPr lang="zh-CN" altLang="en-US" sz="1400">
                <a:ea typeface="宋体"/>
              </a:rPr>
              <a:t>; </a:t>
            </a:r>
            <a:r>
              <a:rPr lang="zh-CN" altLang="en-US" sz="1400" b="1">
                <a:ea typeface="宋体"/>
              </a:rPr>
              <a:t>parents </a:t>
            </a:r>
            <a:r>
              <a:rPr lang="zh-CN" altLang="en-US" sz="1400">
                <a:ea typeface="宋体"/>
              </a:rPr>
              <a:t>of children diagnosed with these conditions. Examples below:</a:t>
            </a:r>
            <a:endParaRPr lang="zh-CN">
              <a:ea typeface="宋体"/>
            </a:endParaRPr>
          </a:p>
        </p:txBody>
      </p:sp>
      <p:sp>
        <p:nvSpPr>
          <p:cNvPr id="8" name="矩形: 圆角 4">
            <a:extLst>
              <a:ext uri="{FF2B5EF4-FFF2-40B4-BE49-F238E27FC236}">
                <a16:creationId xmlns:a16="http://schemas.microsoft.com/office/drawing/2014/main" id="{A5973999-D3E6-7E20-9700-AE06D6558476}"/>
              </a:ext>
            </a:extLst>
          </p:cNvPr>
          <p:cNvSpPr/>
          <p:nvPr/>
        </p:nvSpPr>
        <p:spPr>
          <a:xfrm>
            <a:off x="1407343" y="6262082"/>
            <a:ext cx="3485711" cy="4667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ea typeface="宋体"/>
              </a:rPr>
              <a:t>From </a:t>
            </a:r>
            <a:r>
              <a:rPr lang="zh-CN" altLang="en-US" sz="1400" b="1">
                <a:ea typeface="宋体"/>
              </a:rPr>
              <a:t>NAS Representative</a:t>
            </a:r>
            <a:endParaRPr lang="en-US" altLang="zh-CN" b="1">
              <a:ea typeface="宋体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B6B25-3344-5608-FBC2-53C4688E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5" t="216" r="2703" b="138"/>
          <a:stretch>
            <a:fillRect/>
          </a:stretch>
        </p:blipFill>
        <p:spPr>
          <a:xfrm>
            <a:off x="-711" y="2031476"/>
            <a:ext cx="6074850" cy="4231292"/>
          </a:xfrm>
          <a:prstGeom prst="rect">
            <a:avLst/>
          </a:prstGeom>
        </p:spPr>
      </p:pic>
      <p:sp>
        <p:nvSpPr>
          <p:cNvPr id="10" name="矩形: 圆角 4">
            <a:extLst>
              <a:ext uri="{FF2B5EF4-FFF2-40B4-BE49-F238E27FC236}">
                <a16:creationId xmlns:a16="http://schemas.microsoft.com/office/drawing/2014/main" id="{F62325B3-246E-006B-F1AA-5D0F970B4F1E}"/>
              </a:ext>
            </a:extLst>
          </p:cNvPr>
          <p:cNvSpPr/>
          <p:nvPr/>
        </p:nvSpPr>
        <p:spPr>
          <a:xfrm>
            <a:off x="7292940" y="6262082"/>
            <a:ext cx="3485711" cy="4667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ea typeface="宋体"/>
              </a:rPr>
              <a:t>From </a:t>
            </a:r>
            <a:r>
              <a:rPr lang="zh-CN" altLang="en-US" sz="1400" b="1">
                <a:ea typeface="宋体"/>
              </a:rPr>
              <a:t>Adult with Autism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183985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872214-4CB7-F9DA-D656-6489003A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" t="8742" r="68" b="4612"/>
          <a:stretch>
            <a:fillRect/>
          </a:stretch>
        </p:blipFill>
        <p:spPr>
          <a:xfrm>
            <a:off x="1533" y="287917"/>
            <a:ext cx="6302807" cy="3452772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ABAD4771-3635-B230-D106-C45C9D8CD0C6}"/>
              </a:ext>
            </a:extLst>
          </p:cNvPr>
          <p:cNvSpPr txBox="1"/>
          <p:nvPr/>
        </p:nvSpPr>
        <p:spPr>
          <a:xfrm>
            <a:off x="16649" y="-108568"/>
            <a:ext cx="46428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b="1">
                <a:solidFill>
                  <a:schemeClr val="accent2"/>
                </a:solidFill>
              </a:rPr>
              <a:t>Personas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7F4E0-02C0-6763-D172-8DDB62D5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29" r="-72" b="5114"/>
          <a:stretch>
            <a:fillRect/>
          </a:stretch>
        </p:blipFill>
        <p:spPr>
          <a:xfrm>
            <a:off x="6237592" y="286964"/>
            <a:ext cx="5951961" cy="3421269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724245CC-DDB1-92DE-CE75-C282F2D0FEA2}"/>
              </a:ext>
            </a:extLst>
          </p:cNvPr>
          <p:cNvSpPr txBox="1"/>
          <p:nvPr/>
        </p:nvSpPr>
        <p:spPr>
          <a:xfrm>
            <a:off x="16648" y="3614592"/>
            <a:ext cx="4642834" cy="4616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b="1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0395C4FF-4556-B9F4-5B2C-ED600EF2B7EC}"/>
              </a:ext>
            </a:extLst>
          </p:cNvPr>
          <p:cNvSpPr txBox="1"/>
          <p:nvPr/>
        </p:nvSpPr>
        <p:spPr>
          <a:xfrm>
            <a:off x="6160697" y="3844826"/>
            <a:ext cx="6024778" cy="29546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During Oliver's classroom activity, his teacher starts </a:t>
            </a:r>
            <a:r>
              <a:rPr lang="en-GB" sz="1400" b="1" i="1" err="1">
                <a:ea typeface="+mn-lt"/>
                <a:cs typeface="+mn-lt"/>
              </a:rPr>
              <a:t>FunShapes</a:t>
            </a:r>
            <a:r>
              <a:rPr lang="en-GB" sz="1400">
                <a:ea typeface="+mn-lt"/>
                <a:cs typeface="+mn-lt"/>
              </a:rPr>
              <a:t>. The screen shows </a:t>
            </a:r>
            <a:r>
              <a:rPr lang="en-GB" sz="1400" b="1">
                <a:ea typeface="+mn-lt"/>
                <a:cs typeface="+mn-lt"/>
              </a:rPr>
              <a:t>floating shapes in different colours</a:t>
            </a:r>
            <a:r>
              <a:rPr lang="en-GB" sz="1400">
                <a:ea typeface="+mn-lt"/>
                <a:cs typeface="+mn-lt"/>
              </a:rPr>
              <a:t>.</a:t>
            </a:r>
            <a:endParaRPr lang="en-GB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Using his hand, Oliver </a:t>
            </a:r>
            <a:r>
              <a:rPr lang="en-GB" sz="1400" b="1">
                <a:ea typeface="+mn-lt"/>
                <a:cs typeface="+mn-lt"/>
              </a:rPr>
              <a:t>points to a blue triangle</a:t>
            </a:r>
            <a:r>
              <a:rPr lang="en-GB" sz="1400">
                <a:ea typeface="+mn-lt"/>
                <a:cs typeface="+mn-lt"/>
              </a:rPr>
              <a:t> - it lights up! He notices </a:t>
            </a:r>
            <a:r>
              <a:rPr lang="en-GB" sz="1400" b="1">
                <a:ea typeface="+mn-lt"/>
                <a:cs typeface="+mn-lt"/>
              </a:rPr>
              <a:t>another blue triangle</a:t>
            </a:r>
            <a:r>
              <a:rPr lang="en-GB" sz="1400">
                <a:ea typeface="+mn-lt"/>
                <a:cs typeface="+mn-lt"/>
              </a:rPr>
              <a:t> and </a:t>
            </a:r>
            <a:r>
              <a:rPr lang="en-GB" sz="1400" b="1">
                <a:ea typeface="+mn-lt"/>
                <a:cs typeface="+mn-lt"/>
              </a:rPr>
              <a:t>moves his hand toward it</a:t>
            </a:r>
            <a:r>
              <a:rPr lang="en-GB" sz="1400">
                <a:ea typeface="+mn-lt"/>
                <a:cs typeface="+mn-lt"/>
              </a:rPr>
              <a:t>.</a:t>
            </a:r>
            <a:endParaRPr lang="en-GB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The two </a:t>
            </a:r>
            <a:r>
              <a:rPr lang="en-GB" sz="1400" b="1">
                <a:ea typeface="+mn-lt"/>
                <a:cs typeface="+mn-lt"/>
              </a:rPr>
              <a:t>shapes merge</a:t>
            </a:r>
            <a:r>
              <a:rPr lang="en-GB" sz="1400">
                <a:ea typeface="+mn-lt"/>
                <a:cs typeface="+mn-lt"/>
              </a:rPr>
              <a:t>, a bell sound plays, and a </a:t>
            </a:r>
            <a:r>
              <a:rPr lang="en-GB" sz="1400" b="1">
                <a:ea typeface="+mn-lt"/>
                <a:cs typeface="+mn-lt"/>
              </a:rPr>
              <a:t>progress bar rises</a:t>
            </a:r>
            <a:r>
              <a:rPr lang="en-GB" sz="1400">
                <a:ea typeface="+mn-lt"/>
                <a:cs typeface="+mn-lt"/>
              </a:rPr>
              <a:t>.</a:t>
            </a:r>
            <a:endParaRPr lang="en-GB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Encouraged by the </a:t>
            </a:r>
            <a:r>
              <a:rPr lang="en-GB" sz="1400" b="1">
                <a:ea typeface="+mn-lt"/>
                <a:cs typeface="+mn-lt"/>
              </a:rPr>
              <a:t>feedback</a:t>
            </a:r>
            <a:r>
              <a:rPr lang="en-GB" sz="1400">
                <a:ea typeface="+mn-lt"/>
                <a:cs typeface="+mn-lt"/>
              </a:rPr>
              <a:t>, Oliver continues</a:t>
            </a:r>
            <a:r>
              <a:rPr lang="en-GB" sz="1400" b="1">
                <a:ea typeface="+mn-lt"/>
                <a:cs typeface="+mn-lt"/>
              </a:rPr>
              <a:t> matching pairs</a:t>
            </a:r>
            <a:r>
              <a:rPr lang="en-GB" sz="1400">
                <a:ea typeface="+mn-lt"/>
                <a:cs typeface="+mn-lt"/>
              </a:rPr>
              <a:t> of colourful shapes. </a:t>
            </a:r>
            <a:endParaRPr lang="en-GB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Each merge gives the same </a:t>
            </a:r>
            <a:r>
              <a:rPr lang="en-GB" sz="1400" b="1">
                <a:ea typeface="+mn-lt"/>
                <a:cs typeface="+mn-lt"/>
              </a:rPr>
              <a:t>rewarding, predictable response</a:t>
            </a:r>
            <a:r>
              <a:rPr lang="en-GB" sz="1400">
                <a:ea typeface="+mn-lt"/>
                <a:cs typeface="+mn-lt"/>
              </a:rPr>
              <a:t>.  </a:t>
            </a:r>
            <a:endParaRPr lang="en-GB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By the end, Oliver completes the level and smiles when the screen displays </a:t>
            </a:r>
            <a:r>
              <a:rPr lang="en-GB" sz="1400" b="1">
                <a:ea typeface="+mn-lt"/>
                <a:cs typeface="+mn-lt"/>
              </a:rPr>
              <a:t>“Well done.” </a:t>
            </a:r>
            <a:endParaRPr lang="en-GB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The game helps him </a:t>
            </a:r>
            <a:r>
              <a:rPr lang="en-GB" sz="1400" b="1">
                <a:ea typeface="+mn-lt"/>
                <a:cs typeface="+mn-lt"/>
              </a:rPr>
              <a:t>stay calm, practice coordination</a:t>
            </a:r>
            <a:r>
              <a:rPr lang="en-GB" sz="1400">
                <a:ea typeface="+mn-lt"/>
                <a:cs typeface="+mn-lt"/>
              </a:rPr>
              <a:t>, and experience </a:t>
            </a:r>
            <a:r>
              <a:rPr lang="en-GB" sz="1400" b="1">
                <a:ea typeface="+mn-lt"/>
                <a:cs typeface="+mn-lt"/>
              </a:rPr>
              <a:t>success </a:t>
            </a:r>
            <a:r>
              <a:rPr lang="en-GB" sz="1400">
                <a:ea typeface="+mn-lt"/>
                <a:cs typeface="+mn-lt"/>
              </a:rPr>
              <a:t>in a </a:t>
            </a:r>
            <a:r>
              <a:rPr lang="en-GB" sz="1400" b="1">
                <a:ea typeface="+mn-lt"/>
                <a:cs typeface="+mn-lt"/>
              </a:rPr>
              <a:t>structured and sensory-friendly way</a:t>
            </a:r>
            <a:r>
              <a:rPr lang="en-GB" sz="1400">
                <a:ea typeface="+mn-lt"/>
                <a:cs typeface="+mn-lt"/>
              </a:rPr>
              <a:t>.</a:t>
            </a:r>
            <a:endParaRPr lang="en-GB" sz="2000"/>
          </a:p>
          <a:p>
            <a:pPr algn="l"/>
            <a:endParaRPr lang="en-GB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8DDA54F-F610-A942-18AA-BE403C062A13}"/>
              </a:ext>
            </a:extLst>
          </p:cNvPr>
          <p:cNvSpPr txBox="1"/>
          <p:nvPr/>
        </p:nvSpPr>
        <p:spPr>
          <a:xfrm>
            <a:off x="13855" y="3962400"/>
            <a:ext cx="6142377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/>
              <a:t>At the start of PE, Emma sets up </a:t>
            </a:r>
            <a:r>
              <a:rPr lang="en-US" sz="1400" b="1" i="1" err="1"/>
              <a:t>FunBreathing</a:t>
            </a:r>
            <a:r>
              <a:rPr lang="en-US" sz="1400" b="1" i="1"/>
              <a:t> </a:t>
            </a:r>
            <a:r>
              <a:rPr lang="en-US" sz="1400"/>
              <a:t>for her students.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/>
              <a:t>On the screen, a glowing flame responds to each student’s breathing.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/>
              <a:t>As Emma gently guides them: “breathe slowly… and blow out the fire” - the room becomes quiet and focused.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/>
              <a:t>Everyone calms down, watching the soft movement of the flame that changes with their breathing.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/>
              <a:t>Emma feels relieved and proud: with simple technology, she can help her students stay </a:t>
            </a:r>
            <a:r>
              <a:rPr lang="en-US" sz="1400" b="1"/>
              <a:t>active, focused, and calm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EFFE4-CA3E-718F-24C7-89A9D4D1D7AA}"/>
              </a:ext>
            </a:extLst>
          </p:cNvPr>
          <p:cNvSpPr txBox="1"/>
          <p:nvPr/>
        </p:nvSpPr>
        <p:spPr>
          <a:xfrm>
            <a:off x="-6003" y="6597044"/>
            <a:ext cx="12193593" cy="2616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* Due to </a:t>
            </a:r>
            <a:r>
              <a:rPr lang="en-US" sz="1100" b="1">
                <a:solidFill>
                  <a:schemeClr val="bg1"/>
                </a:solidFill>
              </a:rPr>
              <a:t>no consent</a:t>
            </a:r>
            <a:r>
              <a:rPr lang="en-US" sz="1100">
                <a:solidFill>
                  <a:schemeClr val="bg1"/>
                </a:solidFill>
              </a:rPr>
              <a:t> from the interviewees, we used </a:t>
            </a:r>
            <a:r>
              <a:rPr lang="en-US" sz="1100" b="1">
                <a:solidFill>
                  <a:schemeClr val="bg1"/>
                </a:solidFill>
              </a:rPr>
              <a:t>silhouettes </a:t>
            </a:r>
            <a:r>
              <a:rPr lang="en-US" sz="1100">
                <a:solidFill>
                  <a:schemeClr val="bg1"/>
                </a:solidFill>
              </a:rPr>
              <a:t>and </a:t>
            </a:r>
            <a:r>
              <a:rPr lang="en-US" sz="1100" b="1">
                <a:solidFill>
                  <a:schemeClr val="bg1"/>
                </a:solidFill>
              </a:rPr>
              <a:t>pseudonyms </a:t>
            </a:r>
            <a:r>
              <a:rPr lang="en-US" sz="1100">
                <a:solidFill>
                  <a:schemeClr val="bg1"/>
                </a:solidFill>
              </a:rPr>
              <a:t>to represent our users.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87F12F0B-4542-5C82-1025-D8F2FBC29FBA}"/>
              </a:ext>
            </a:extLst>
          </p:cNvPr>
          <p:cNvSpPr txBox="1"/>
          <p:nvPr/>
        </p:nvSpPr>
        <p:spPr>
          <a:xfrm>
            <a:off x="9144939" y="1721"/>
            <a:ext cx="304702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Information gathered from interviews</a:t>
            </a:r>
          </a:p>
        </p:txBody>
      </p:sp>
    </p:spTree>
    <p:extLst>
      <p:ext uri="{BB962C8B-B14F-4D97-AF65-F5344CB8AC3E}">
        <p14:creationId xmlns:p14="http://schemas.microsoft.com/office/powerpoint/2010/main" val="93836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72A64B-1C97-1560-CA97-C2BA2C74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4" y="1287"/>
            <a:ext cx="6743700" cy="479743"/>
          </a:xfrm>
        </p:spPr>
        <p:txBody>
          <a:bodyPr>
            <a:normAutofit fontScale="90000"/>
          </a:bodyPr>
          <a:lstStyle/>
          <a:p>
            <a:r>
              <a:rPr lang="en-GB" sz="4000" b="1">
                <a:solidFill>
                  <a:schemeClr val="accent2"/>
                </a:solidFill>
              </a:rPr>
              <a:t>Sketches – Home Menu</a:t>
            </a:r>
            <a:endParaRPr lang="en-US" sz="4000" b="1">
              <a:solidFill>
                <a:schemeClr val="accent2"/>
              </a:solidFill>
            </a:endParaRPr>
          </a:p>
        </p:txBody>
      </p:sp>
      <p:pic>
        <p:nvPicPr>
          <p:cNvPr id="7" name="图片 7" descr="白板上的字&#10;&#10;AI 生成的内容可能不正确。">
            <a:extLst>
              <a:ext uri="{FF2B5EF4-FFF2-40B4-BE49-F238E27FC236}">
                <a16:creationId xmlns:a16="http://schemas.microsoft.com/office/drawing/2014/main" id="{444970A4-BF79-CA6C-DCD1-BFAC5D5B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3" y="1673171"/>
            <a:ext cx="2911634" cy="1942758"/>
          </a:xfrm>
          <a:prstGeom prst="rect">
            <a:avLst/>
          </a:prstGeom>
        </p:spPr>
      </p:pic>
      <p:pic>
        <p:nvPicPr>
          <p:cNvPr id="9" name="内容占位符 3" descr="文本, 信件&#10;&#10;AI 生成的内容可能不正确。">
            <a:extLst>
              <a:ext uri="{FF2B5EF4-FFF2-40B4-BE49-F238E27FC236}">
                <a16:creationId xmlns:a16="http://schemas.microsoft.com/office/drawing/2014/main" id="{480BDC43-5D39-41B0-55E0-078F00CB8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10" r="10470" b="13158"/>
          <a:stretch>
            <a:fillRect/>
          </a:stretch>
        </p:blipFill>
        <p:spPr>
          <a:xfrm>
            <a:off x="2193082" y="1664827"/>
            <a:ext cx="2920451" cy="1940991"/>
          </a:xfrm>
          <a:prstGeom prst="rect">
            <a:avLst/>
          </a:prstGeom>
        </p:spPr>
      </p:pic>
      <p:pic>
        <p:nvPicPr>
          <p:cNvPr id="11" name="图片 5" descr="白板上的字&#10;&#10;AI 生成的内容可能不正确。">
            <a:extLst>
              <a:ext uri="{FF2B5EF4-FFF2-40B4-BE49-F238E27FC236}">
                <a16:creationId xmlns:a16="http://schemas.microsoft.com/office/drawing/2014/main" id="{559CA418-7128-9E70-3215-9611B410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1" y="3608220"/>
            <a:ext cx="2912782" cy="1942760"/>
          </a:xfrm>
          <a:prstGeom prst="rect">
            <a:avLst/>
          </a:prstGeom>
        </p:spPr>
      </p:pic>
      <p:pic>
        <p:nvPicPr>
          <p:cNvPr id="13" name="图片 6" descr="白板上写着字&#10;&#10;AI 生成的内容可能不正确。">
            <a:extLst>
              <a:ext uri="{FF2B5EF4-FFF2-40B4-BE49-F238E27FC236}">
                <a16:creationId xmlns:a16="http://schemas.microsoft.com/office/drawing/2014/main" id="{0FD83009-9D2B-E404-8E2D-4502317E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320" y="3607876"/>
            <a:ext cx="2920852" cy="1942758"/>
          </a:xfrm>
          <a:prstGeom prst="rect">
            <a:avLst/>
          </a:prstGeom>
        </p:spPr>
      </p:pic>
      <p:pic>
        <p:nvPicPr>
          <p:cNvPr id="14" name="Picture 13" descr="A white board with black text&#10;&#10;AI-generated content may be incorrect.">
            <a:extLst>
              <a:ext uri="{FF2B5EF4-FFF2-40B4-BE49-F238E27FC236}">
                <a16:creationId xmlns:a16="http://schemas.microsoft.com/office/drawing/2014/main" id="{D825EDCE-BBBF-F195-5AE2-C94BC016F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311" y="4031642"/>
            <a:ext cx="4342285" cy="2826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8932EA-4D58-36D9-F1BC-2D2CF3803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998" y="1080052"/>
            <a:ext cx="3940672" cy="29515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C481CB-20E9-ED61-C9C7-6775F92FD78D}"/>
              </a:ext>
            </a:extLst>
          </p:cNvPr>
          <p:cNvCxnSpPr/>
          <p:nvPr/>
        </p:nvCxnSpPr>
        <p:spPr>
          <a:xfrm>
            <a:off x="5849111" y="13263"/>
            <a:ext cx="56335" cy="692545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DBE90-69E2-F02B-FC5F-909358940CD4}"/>
              </a:ext>
            </a:extLst>
          </p:cNvPr>
          <p:cNvSpPr txBox="1"/>
          <p:nvPr/>
        </p:nvSpPr>
        <p:spPr>
          <a:xfrm>
            <a:off x="89515" y="603136"/>
            <a:ext cx="3625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chemeClr val="accent2">
                    <a:lumMod val="76000"/>
                  </a:schemeClr>
                </a:solidFill>
              </a:rPr>
              <a:t>Initial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B4E4A-D407-4BFD-7208-DED5BEF1CA55}"/>
              </a:ext>
            </a:extLst>
          </p:cNvPr>
          <p:cNvSpPr txBox="1"/>
          <p:nvPr/>
        </p:nvSpPr>
        <p:spPr>
          <a:xfrm>
            <a:off x="6054575" y="200504"/>
            <a:ext cx="55342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chemeClr val="accent2">
                    <a:lumMod val="76000"/>
                  </a:schemeClr>
                </a:solidFill>
              </a:rPr>
              <a:t>Alternative and Iteration</a:t>
            </a:r>
            <a:r>
              <a:rPr lang="en-GB" b="1">
                <a:solidFill>
                  <a:schemeClr val="accent2">
                    <a:lumMod val="76000"/>
                  </a:schemeClr>
                </a:solidFill>
              </a:rPr>
              <a:t> </a:t>
            </a:r>
            <a:endParaRPr lang="en-US">
              <a:solidFill>
                <a:schemeClr val="accent2">
                  <a:lumMod val="76000"/>
                </a:schemeClr>
              </a:solidFill>
            </a:endParaRPr>
          </a:p>
          <a:p>
            <a:r>
              <a:rPr lang="en-GB" sz="1400">
                <a:solidFill>
                  <a:srgbClr val="000000"/>
                </a:solidFill>
              </a:rPr>
              <a:t>After reviewing user feedback and studying home menu designs of gaming consoles </a:t>
            </a:r>
            <a:r>
              <a:rPr lang="en-GB" sz="1400">
                <a:solidFill>
                  <a:schemeClr val="tx2">
                    <a:lumMod val="76000"/>
                    <a:lumOff val="24000"/>
                  </a:schemeClr>
                </a:solidFill>
              </a:rPr>
              <a:t>[1]</a:t>
            </a:r>
            <a:r>
              <a:rPr lang="en-GB" sz="1400">
                <a:solidFill>
                  <a:srgbClr val="000000"/>
                </a:solidFill>
              </a:rPr>
              <a:t>, we made alternatives: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EFC1B-D99D-EF11-E974-89212C2410C4}"/>
              </a:ext>
            </a:extLst>
          </p:cNvPr>
          <p:cNvSpPr txBox="1"/>
          <p:nvPr/>
        </p:nvSpPr>
        <p:spPr>
          <a:xfrm>
            <a:off x="1494584" y="3092715"/>
            <a:ext cx="316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1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608A2-37A7-4F74-C8E7-A4D19A7A624C}"/>
              </a:ext>
            </a:extLst>
          </p:cNvPr>
          <p:cNvSpPr txBox="1"/>
          <p:nvPr/>
        </p:nvSpPr>
        <p:spPr>
          <a:xfrm>
            <a:off x="3718965" y="3095035"/>
            <a:ext cx="2818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2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ADD5E-87D0-C68C-A1C7-73187F68F285}"/>
              </a:ext>
            </a:extLst>
          </p:cNvPr>
          <p:cNvSpPr txBox="1"/>
          <p:nvPr/>
        </p:nvSpPr>
        <p:spPr>
          <a:xfrm>
            <a:off x="1778661" y="5365759"/>
            <a:ext cx="22501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3 – Game selection</a:t>
            </a:r>
            <a:endParaRPr lang="en-US"/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0E53B15B-3557-8B52-916D-D6A06DAC5F34}"/>
              </a:ext>
            </a:extLst>
          </p:cNvPr>
          <p:cNvSpPr txBox="1"/>
          <p:nvPr/>
        </p:nvSpPr>
        <p:spPr>
          <a:xfrm>
            <a:off x="95338" y="858810"/>
            <a:ext cx="57429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>
                <a:ea typeface="宋体"/>
              </a:rPr>
              <a:t>After gathering </a:t>
            </a:r>
            <a:r>
              <a:rPr lang="zh-CN" altLang="en-US" sz="1400" b="1">
                <a:ea typeface="宋体"/>
              </a:rPr>
              <a:t>requirements </a:t>
            </a:r>
            <a:r>
              <a:rPr lang="zh-CN" altLang="en-US" sz="1400">
                <a:ea typeface="宋体"/>
              </a:rPr>
              <a:t>and </a:t>
            </a:r>
            <a:r>
              <a:rPr lang="zh-CN" altLang="en-US" sz="1400" b="1">
                <a:ea typeface="宋体"/>
              </a:rPr>
              <a:t>personas/scenarios</a:t>
            </a:r>
            <a:r>
              <a:rPr lang="zh-CN" altLang="en-US" sz="1400">
                <a:ea typeface="宋体"/>
              </a:rPr>
              <a:t> we made sketches of the home menu</a:t>
            </a:r>
            <a:r>
              <a:rPr lang="en-US" altLang="zh-CN" sz="1400">
                <a:ea typeface="宋体"/>
                <a:cs typeface="+mn-lt"/>
              </a:rPr>
              <a:t>.</a:t>
            </a:r>
            <a:r>
              <a:rPr lang="zh-CN" altLang="en-US" sz="1400">
                <a:ea typeface="宋体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zh-CN" altLang="en-US" sz="1400">
                <a:ea typeface="宋体"/>
                <a:cs typeface="+mn-lt"/>
              </a:rPr>
              <a:t>Users asked to keep it </a:t>
            </a:r>
            <a:r>
              <a:rPr lang="en-US" altLang="zh-CN" sz="1400" b="1">
                <a:ea typeface="+mn-lt"/>
                <a:cs typeface="+mn-lt"/>
              </a:rPr>
              <a:t>streamlined</a:t>
            </a:r>
            <a:r>
              <a:rPr lang="en-US" altLang="zh-CN" sz="1400">
                <a:ea typeface="+mn-lt"/>
                <a:cs typeface="+mn-lt"/>
              </a:rPr>
              <a:t>: </a:t>
            </a:r>
            <a:endParaRPr lang="zh-CN" altLang="en-US" sz="1400">
              <a:ea typeface="宋体"/>
            </a:endParaRPr>
          </a:p>
          <a:p>
            <a:endParaRPr lang="zh-CN" altLang="en-US" sz="1400">
              <a:ea typeface="宋体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C7BB3D-F245-E486-3374-FAC30257B20F}"/>
              </a:ext>
            </a:extLst>
          </p:cNvPr>
          <p:cNvSpPr txBox="1"/>
          <p:nvPr/>
        </p:nvSpPr>
        <p:spPr>
          <a:xfrm>
            <a:off x="433" y="5884118"/>
            <a:ext cx="5544640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User feedback: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 b="1">
                <a:ea typeface="+mn-lt"/>
                <a:cs typeface="+mn-lt"/>
              </a:rPr>
              <a:t>Reduce page transitions</a:t>
            </a:r>
            <a:r>
              <a:rPr lang="en-GB" sz="1400">
                <a:ea typeface="+mn-lt"/>
                <a:cs typeface="+mn-lt"/>
              </a:rPr>
              <a:t> to simplify operations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 b="1">
                <a:ea typeface="+mn-lt"/>
                <a:cs typeface="+mn-lt"/>
              </a:rPr>
              <a:t>Centralize presentation</a:t>
            </a:r>
            <a:r>
              <a:rPr lang="en-GB" sz="1400">
                <a:ea typeface="+mn-lt"/>
                <a:cs typeface="+mn-lt"/>
              </a:rPr>
              <a:t> as much as possible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400" b="1">
                <a:ea typeface="+mn-lt"/>
                <a:cs typeface="+mn-lt"/>
              </a:rPr>
              <a:t>Use more icons </a:t>
            </a:r>
            <a:r>
              <a:rPr lang="en-GB" sz="1400">
                <a:ea typeface="+mn-lt"/>
                <a:cs typeface="+mn-lt"/>
              </a:rPr>
              <a:t>and </a:t>
            </a:r>
            <a:r>
              <a:rPr lang="en-GB" sz="1400" b="1">
                <a:ea typeface="+mn-lt"/>
                <a:cs typeface="+mn-lt"/>
              </a:rPr>
              <a:t>less text </a:t>
            </a:r>
            <a:r>
              <a:rPr lang="en-GB" sz="1400">
                <a:ea typeface="+mn-lt"/>
                <a:cs typeface="+mn-lt"/>
              </a:rPr>
              <a:t>for guidance</a:t>
            </a:r>
            <a:endParaRPr lang="en-US" sz="1400"/>
          </a:p>
          <a:p>
            <a:pPr algn="l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C80BF0-D315-3149-3A3D-7EE6516D5C7E}"/>
              </a:ext>
            </a:extLst>
          </p:cNvPr>
          <p:cNvSpPr txBox="1"/>
          <p:nvPr/>
        </p:nvSpPr>
        <p:spPr>
          <a:xfrm>
            <a:off x="10023528" y="1814066"/>
            <a:ext cx="1962574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</a:rPr>
              <a:t>More intuitive,</a:t>
            </a:r>
            <a:endParaRPr lang="en-US">
              <a:solidFill>
                <a:srgbClr val="FFFFFF"/>
              </a:solidFill>
            </a:endParaRPr>
          </a:p>
          <a:p>
            <a:r>
              <a:rPr lang="en-GB">
                <a:solidFill>
                  <a:srgbClr val="FFFFFF"/>
                </a:solidFill>
              </a:rPr>
              <a:t>More centralized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CA3017-2A7D-2C6A-0AB0-1AE9AD15DEE2}"/>
              </a:ext>
            </a:extLst>
          </p:cNvPr>
          <p:cNvSpPr txBox="1"/>
          <p:nvPr/>
        </p:nvSpPr>
        <p:spPr>
          <a:xfrm>
            <a:off x="6147461" y="4683936"/>
            <a:ext cx="1703487" cy="12003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Tap a game icon to 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jump</a:t>
            </a:r>
            <a:r>
              <a:rPr lang="en-GB">
                <a:ea typeface="+mn-lt"/>
                <a:cs typeface="+mn-lt"/>
              </a:rPr>
              <a:t> to its details.</a:t>
            </a:r>
            <a:endParaRPr lang="en-US"/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5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369442-8FA1-8344-2EBF-69FA3605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1" y="344530"/>
            <a:ext cx="9420997" cy="479743"/>
          </a:xfrm>
        </p:spPr>
        <p:txBody>
          <a:bodyPr>
            <a:normAutofit fontScale="90000"/>
          </a:bodyPr>
          <a:lstStyle/>
          <a:p>
            <a:r>
              <a:rPr lang="en-GB" sz="4000" b="1">
                <a:solidFill>
                  <a:schemeClr val="accent2"/>
                </a:solidFill>
              </a:rPr>
              <a:t>Sketches – Human Computer Interaction</a:t>
            </a:r>
            <a:endParaRPr lang="en-US" sz="4000" b="1">
              <a:solidFill>
                <a:schemeClr val="accent2"/>
              </a:solidFill>
            </a:endParaRPr>
          </a:p>
        </p:txBody>
      </p:sp>
      <p:pic>
        <p:nvPicPr>
          <p:cNvPr id="9" name="图片 8" descr="女人穿着裙子&#10;&#10;AI 生成的内容可能不正确。">
            <a:extLst>
              <a:ext uri="{FF2B5EF4-FFF2-40B4-BE49-F238E27FC236}">
                <a16:creationId xmlns:a16="http://schemas.microsoft.com/office/drawing/2014/main" id="{7B7A4E4A-FB0B-D08F-B1C2-8211E487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49" t="7515" r="-702" b="50840"/>
          <a:stretch>
            <a:fillRect/>
          </a:stretch>
        </p:blipFill>
        <p:spPr>
          <a:xfrm>
            <a:off x="8369532" y="3765378"/>
            <a:ext cx="1584714" cy="1361707"/>
          </a:xfrm>
          <a:prstGeom prst="rect">
            <a:avLst/>
          </a:prstGeom>
        </p:spPr>
      </p:pic>
      <p:pic>
        <p:nvPicPr>
          <p:cNvPr id="11" name="图片 10" descr="穿裙子的女人&#10;&#10;AI 生成的内容可能不正确。">
            <a:extLst>
              <a:ext uri="{FF2B5EF4-FFF2-40B4-BE49-F238E27FC236}">
                <a16:creationId xmlns:a16="http://schemas.microsoft.com/office/drawing/2014/main" id="{4F69FA12-90F8-EBFA-41A0-1CB6F745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73" y="3712041"/>
            <a:ext cx="670027" cy="1478472"/>
          </a:xfrm>
          <a:prstGeom prst="rect">
            <a:avLst/>
          </a:prstGeom>
        </p:spPr>
      </p:pic>
      <p:pic>
        <p:nvPicPr>
          <p:cNvPr id="13" name="图片 12" descr="女人穿着裙子&#10;&#10;AI 生成的内容可能不正确。">
            <a:extLst>
              <a:ext uri="{FF2B5EF4-FFF2-40B4-BE49-F238E27FC236}">
                <a16:creationId xmlns:a16="http://schemas.microsoft.com/office/drawing/2014/main" id="{E68AC6F2-5A66-2C89-F9D1-BAA3A1E3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258" y="3723410"/>
            <a:ext cx="834752" cy="147080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918B592-D45A-4B0F-CAC5-350C0991AAE7}"/>
              </a:ext>
            </a:extLst>
          </p:cNvPr>
          <p:cNvSpPr/>
          <p:nvPr/>
        </p:nvSpPr>
        <p:spPr>
          <a:xfrm>
            <a:off x="4207697" y="1023271"/>
            <a:ext cx="3514810" cy="6958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100">
                <a:ea typeface="宋体"/>
              </a:rPr>
              <a:t>Users suggested:</a:t>
            </a:r>
            <a:endParaRPr lang="en-US" altLang="zh-CN"/>
          </a:p>
          <a:p>
            <a:pPr marL="171450" indent="-171450" algn="ctr">
              <a:buFont typeface="Arial"/>
              <a:buChar char="•"/>
            </a:pPr>
            <a:r>
              <a:rPr lang="zh-CN" altLang="en-US" sz="1100">
                <a:ea typeface="宋体"/>
              </a:rPr>
              <a:t> Swiping model is </a:t>
            </a:r>
            <a:r>
              <a:rPr lang="zh-CN" altLang="en-US" sz="1100">
                <a:solidFill>
                  <a:srgbClr val="FFFFFF"/>
                </a:solidFill>
                <a:ea typeface="宋体"/>
              </a:rPr>
              <a:t>too </a:t>
            </a:r>
            <a:r>
              <a:rPr lang="zh-CN" altLang="en-US" sz="1100" b="1">
                <a:solidFill>
                  <a:srgbClr val="FFFF00"/>
                </a:solidFill>
                <a:ea typeface="宋体"/>
              </a:rPr>
              <a:t>complex </a:t>
            </a:r>
            <a:r>
              <a:rPr lang="zh-CN" altLang="en-US" sz="1100">
                <a:ea typeface="宋体"/>
              </a:rPr>
              <a:t>for children with neurodiversity. 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E82D231-E5D9-AC98-D131-6A2E83D4D123}"/>
              </a:ext>
            </a:extLst>
          </p:cNvPr>
          <p:cNvSpPr/>
          <p:nvPr/>
        </p:nvSpPr>
        <p:spPr>
          <a:xfrm>
            <a:off x="6507889" y="5107459"/>
            <a:ext cx="727676" cy="28832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ea typeface="宋体"/>
              </a:rPr>
              <a:t>Aiming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72C159C-FE2D-6CDB-C112-EA65704E8235}"/>
              </a:ext>
            </a:extLst>
          </p:cNvPr>
          <p:cNvSpPr/>
          <p:nvPr/>
        </p:nvSpPr>
        <p:spPr>
          <a:xfrm>
            <a:off x="8773294" y="4983890"/>
            <a:ext cx="782594" cy="28832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ea typeface="宋体"/>
              </a:rPr>
              <a:t>Gesturing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70D9C4-4DA0-2901-BACA-8B8DA85DBD49}"/>
              </a:ext>
            </a:extLst>
          </p:cNvPr>
          <p:cNvSpPr/>
          <p:nvPr/>
        </p:nvSpPr>
        <p:spPr>
          <a:xfrm>
            <a:off x="260863" y="1324920"/>
            <a:ext cx="3514810" cy="16269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600">
                <a:ea typeface="宋体"/>
              </a:rPr>
              <a:t>Our initial interaction method is based on a "</a:t>
            </a:r>
            <a:r>
              <a:rPr lang="zh-CN" altLang="en-US" sz="1600" b="1">
                <a:solidFill>
                  <a:schemeClr val="accent2"/>
                </a:solidFill>
                <a:ea typeface="宋体"/>
              </a:rPr>
              <a:t>swiping</a:t>
            </a:r>
            <a:r>
              <a:rPr lang="zh-CN" altLang="en-US" sz="1600">
                <a:ea typeface="宋体"/>
              </a:rPr>
              <a:t>" motion:</a:t>
            </a:r>
            <a:endParaRPr lang="en-US" altLang="zh-CN" sz="1600">
              <a:ea typeface="宋体"/>
            </a:endParaRPr>
          </a:p>
          <a:p>
            <a:pPr marL="171450" indent="-171450" algn="ctr">
              <a:buFont typeface="Arial"/>
              <a:buChar char="•"/>
            </a:pPr>
            <a:r>
              <a:rPr lang="zh-CN" altLang="en-US" sz="1600">
                <a:ea typeface="宋体"/>
              </a:rPr>
              <a:t>A swipe to the left shifts the object to the left</a:t>
            </a:r>
            <a:endParaRPr lang="zh-CN" sz="1600">
              <a:ea typeface="宋体" panose="02010600030101010101" pitchFamily="2" charset="-122"/>
            </a:endParaRPr>
          </a:p>
          <a:p>
            <a:pPr marL="171450" indent="-171450" algn="ctr">
              <a:buFont typeface="Arial"/>
              <a:buChar char="•"/>
            </a:pPr>
            <a:r>
              <a:rPr lang="zh-CN" altLang="en-US" sz="1600">
                <a:solidFill>
                  <a:srgbClr val="FFFFFF"/>
                </a:solidFill>
                <a:ea typeface="宋体"/>
              </a:rPr>
              <a:t>A </a:t>
            </a:r>
            <a:r>
              <a:rPr lang="zh-CN" sz="1600">
                <a:solidFill>
                  <a:srgbClr val="FFFFFF"/>
                </a:solidFill>
                <a:ea typeface="宋体"/>
              </a:rPr>
              <a:t>pointing </a:t>
            </a:r>
            <a:r>
              <a:rPr lang="zh-CN" altLang="en-US" sz="1600">
                <a:solidFill>
                  <a:srgbClr val="FFFFFF"/>
                </a:solidFill>
                <a:ea typeface="宋体"/>
              </a:rPr>
              <a:t> </a:t>
            </a:r>
            <a:r>
              <a:rPr lang="zh-CN" altLang="en-US" sz="1600" b="1">
                <a:solidFill>
                  <a:schemeClr val="accent2"/>
                </a:solidFill>
                <a:ea typeface="宋体"/>
              </a:rPr>
              <a:t>gesture</a:t>
            </a:r>
            <a:r>
              <a:rPr lang="zh-CN" altLang="en-US" sz="1600">
                <a:ea typeface="宋体"/>
              </a:rPr>
              <a:t> interacts with the object</a:t>
            </a:r>
          </a:p>
        </p:txBody>
      </p:sp>
      <p:cxnSp>
        <p:nvCxnSpPr>
          <p:cNvPr id="19" name="Straight Arrow Connector 15">
            <a:extLst>
              <a:ext uri="{FF2B5EF4-FFF2-40B4-BE49-F238E27FC236}">
                <a16:creationId xmlns:a16="http://schemas.microsoft.com/office/drawing/2014/main" id="{AAC6086F-5CFC-BB4C-054D-CEAF04CDD429}"/>
              </a:ext>
            </a:extLst>
          </p:cNvPr>
          <p:cNvCxnSpPr/>
          <p:nvPr/>
        </p:nvCxnSpPr>
        <p:spPr>
          <a:xfrm flipH="1">
            <a:off x="3948960" y="878234"/>
            <a:ext cx="46637" cy="606735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5">
            <a:extLst>
              <a:ext uri="{FF2B5EF4-FFF2-40B4-BE49-F238E27FC236}">
                <a16:creationId xmlns:a16="http://schemas.microsoft.com/office/drawing/2014/main" id="{666657E0-7BC3-8CE0-0CEF-D77A0534C70C}"/>
              </a:ext>
            </a:extLst>
          </p:cNvPr>
          <p:cNvCxnSpPr>
            <a:cxnSpLocks/>
          </p:cNvCxnSpPr>
          <p:nvPr/>
        </p:nvCxnSpPr>
        <p:spPr>
          <a:xfrm>
            <a:off x="288570" y="857641"/>
            <a:ext cx="11438281" cy="3999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C39CE31-EE78-21B1-D674-88025414EE06}"/>
              </a:ext>
            </a:extLst>
          </p:cNvPr>
          <p:cNvSpPr/>
          <p:nvPr/>
        </p:nvSpPr>
        <p:spPr>
          <a:xfrm>
            <a:off x="8937173" y="2438835"/>
            <a:ext cx="2220928" cy="8344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100">
                <a:ea typeface="宋体"/>
              </a:rPr>
              <a:t>More </a:t>
            </a:r>
            <a:r>
              <a:rPr lang="zh-CN" altLang="en-US" sz="1100" b="1">
                <a:solidFill>
                  <a:srgbClr val="FFFF00"/>
                </a:solidFill>
                <a:ea typeface="宋体"/>
              </a:rPr>
              <a:t>straightforward</a:t>
            </a:r>
            <a:r>
              <a:rPr lang="zh-CN" altLang="en-US" sz="1100">
                <a:solidFill>
                  <a:srgbClr val="FFFFFF"/>
                </a:solidFill>
                <a:ea typeface="宋体"/>
              </a:rPr>
              <a:t>,with </a:t>
            </a:r>
            <a:r>
              <a:rPr lang="zh-CN" altLang="en-US" sz="1100" b="1">
                <a:solidFill>
                  <a:srgbClr val="FFFF00"/>
                </a:solidFill>
                <a:ea typeface="宋体"/>
              </a:rPr>
              <a:t>more options </a:t>
            </a:r>
            <a:r>
              <a:rPr lang="zh-CN" altLang="en-US" sz="1100">
                <a:solidFill>
                  <a:schemeClr val="bg1"/>
                </a:solidFill>
                <a:ea typeface="宋体"/>
              </a:rPr>
              <a:t>for</a:t>
            </a:r>
            <a:r>
              <a:rPr lang="zh-CN" altLang="en-US" sz="1100">
                <a:ea typeface="宋体"/>
              </a:rPr>
              <a:t> interaction.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566865D8-65B1-460E-7951-E6D197E58F45}"/>
              </a:ext>
            </a:extLst>
          </p:cNvPr>
          <p:cNvSpPr/>
          <p:nvPr/>
        </p:nvSpPr>
        <p:spPr>
          <a:xfrm>
            <a:off x="7825944" y="4290539"/>
            <a:ext cx="377567" cy="2814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9214A38B-9C2F-3526-9778-7AD98E03BA46}"/>
              </a:ext>
            </a:extLst>
          </p:cNvPr>
          <p:cNvSpPr/>
          <p:nvPr/>
        </p:nvSpPr>
        <p:spPr>
          <a:xfrm>
            <a:off x="10084485" y="4290540"/>
            <a:ext cx="377567" cy="336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C8F57E8-7054-F6FA-E52D-78411D9CBE2E}"/>
              </a:ext>
            </a:extLst>
          </p:cNvPr>
          <p:cNvSpPr/>
          <p:nvPr/>
        </p:nvSpPr>
        <p:spPr>
          <a:xfrm>
            <a:off x="5587999" y="4304268"/>
            <a:ext cx="377567" cy="2814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Group 17">
            <a:extLst>
              <a:ext uri="{FF2B5EF4-FFF2-40B4-BE49-F238E27FC236}">
                <a16:creationId xmlns:a16="http://schemas.microsoft.com/office/drawing/2014/main" id="{70793C0F-77DD-EBA3-A84D-80AC9B496BD2}"/>
              </a:ext>
            </a:extLst>
          </p:cNvPr>
          <p:cNvGrpSpPr/>
          <p:nvPr/>
        </p:nvGrpSpPr>
        <p:grpSpPr>
          <a:xfrm>
            <a:off x="4216017" y="3762434"/>
            <a:ext cx="1232707" cy="1266439"/>
            <a:chOff x="162293" y="481030"/>
            <a:chExt cx="3661702" cy="3603855"/>
          </a:xfrm>
        </p:grpSpPr>
        <p:pic>
          <p:nvPicPr>
            <p:cNvPr id="30" name="Picture 16">
              <a:extLst>
                <a:ext uri="{FF2B5EF4-FFF2-40B4-BE49-F238E27FC236}">
                  <a16:creationId xmlns:a16="http://schemas.microsoft.com/office/drawing/2014/main" id="{176BF292-734E-D5BB-F8C0-31541151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293" y="481030"/>
              <a:ext cx="3661702" cy="3603855"/>
            </a:xfrm>
            <a:prstGeom prst="rect">
              <a:avLst/>
            </a:prstGeom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E9EE0EBB-E3DB-F296-BD9C-1A4FAD29E6F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t="3890" r="1782" b="-1"/>
            <a:stretch>
              <a:fillRect/>
            </a:stretch>
          </p:blipFill>
          <p:spPr>
            <a:xfrm>
              <a:off x="648993" y="1359172"/>
              <a:ext cx="2614963" cy="2331232"/>
            </a:xfrm>
            <a:prstGeom prst="rect">
              <a:avLst/>
            </a:prstGeom>
          </p:spPr>
        </p:pic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E158642-B320-67ED-7E83-5E4893211A0E}"/>
              </a:ext>
            </a:extLst>
          </p:cNvPr>
          <p:cNvSpPr/>
          <p:nvPr/>
        </p:nvSpPr>
        <p:spPr>
          <a:xfrm>
            <a:off x="4379781" y="4887784"/>
            <a:ext cx="913027" cy="3844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Previous page/scene</a:t>
            </a:r>
          </a:p>
        </p:txBody>
      </p:sp>
      <p:grpSp>
        <p:nvGrpSpPr>
          <p:cNvPr id="39" name="Group 28">
            <a:extLst>
              <a:ext uri="{FF2B5EF4-FFF2-40B4-BE49-F238E27FC236}">
                <a16:creationId xmlns:a16="http://schemas.microsoft.com/office/drawing/2014/main" id="{3B302F58-98D6-67F9-FAD3-9F1F785370AB}"/>
              </a:ext>
            </a:extLst>
          </p:cNvPr>
          <p:cNvGrpSpPr/>
          <p:nvPr/>
        </p:nvGrpSpPr>
        <p:grpSpPr>
          <a:xfrm>
            <a:off x="10623489" y="3844462"/>
            <a:ext cx="1264008" cy="1225250"/>
            <a:chOff x="3304983" y="2824597"/>
            <a:chExt cx="2664439" cy="2639411"/>
          </a:xfrm>
        </p:grpSpPr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DA5C8E6D-070B-F6E8-DE9A-6252C71D5E2B}"/>
                </a:ext>
              </a:extLst>
            </p:cNvPr>
            <p:cNvGrpSpPr/>
            <p:nvPr/>
          </p:nvGrpSpPr>
          <p:grpSpPr>
            <a:xfrm>
              <a:off x="3304983" y="2824597"/>
              <a:ext cx="2664439" cy="2639411"/>
              <a:chOff x="2826118" y="-82393"/>
              <a:chExt cx="3592387" cy="3603855"/>
            </a:xfrm>
          </p:grpSpPr>
          <p:pic>
            <p:nvPicPr>
              <p:cNvPr id="37" name="Picture 13">
                <a:extLst>
                  <a:ext uri="{FF2B5EF4-FFF2-40B4-BE49-F238E27FC236}">
                    <a16:creationId xmlns:a16="http://schemas.microsoft.com/office/drawing/2014/main" id="{3559643C-4A3E-5F7B-B73B-8257C8181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6118" y="-82393"/>
                <a:ext cx="3592387" cy="3603855"/>
              </a:xfrm>
              <a:prstGeom prst="rect">
                <a:avLst/>
              </a:prstGeom>
            </p:spPr>
          </p:pic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2004CB6E-1825-876F-626B-78BF02B99E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rcRect t="6367" r="2166"/>
              <a:stretch>
                <a:fillRect/>
              </a:stretch>
            </p:blipFill>
            <p:spPr>
              <a:xfrm>
                <a:off x="3265327" y="797878"/>
                <a:ext cx="2589736" cy="2332022"/>
              </a:xfrm>
              <a:prstGeom prst="rect">
                <a:avLst/>
              </a:prstGeom>
            </p:spPr>
          </p:pic>
        </p:grpSp>
        <p:sp>
          <p:nvSpPr>
            <p:cNvPr id="36" name="Explosion: 8 Points 9">
              <a:extLst>
                <a:ext uri="{FF2B5EF4-FFF2-40B4-BE49-F238E27FC236}">
                  <a16:creationId xmlns:a16="http://schemas.microsoft.com/office/drawing/2014/main" id="{7FAEC174-DEEB-C94B-9ADC-C0BD0F8A5F61}"/>
                </a:ext>
              </a:extLst>
            </p:cNvPr>
            <p:cNvSpPr/>
            <p:nvPr/>
          </p:nvSpPr>
          <p:spPr>
            <a:xfrm>
              <a:off x="4074380" y="3406311"/>
              <a:ext cx="1033503" cy="995628"/>
            </a:xfrm>
            <a:prstGeom prst="irregularSeal1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34E23CE-49FB-CCF1-C8AC-8D492E671ABD}"/>
              </a:ext>
            </a:extLst>
          </p:cNvPr>
          <p:cNvSpPr/>
          <p:nvPr/>
        </p:nvSpPr>
        <p:spPr>
          <a:xfrm>
            <a:off x="10798430" y="4983891"/>
            <a:ext cx="913027" cy="3844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Next page/scene</a:t>
            </a:r>
          </a:p>
        </p:txBody>
      </p:sp>
      <p:pic>
        <p:nvPicPr>
          <p:cNvPr id="41" name="图片 40" descr="形状, 正方形&#10;&#10;AI 生成的内容可能不正确。">
            <a:extLst>
              <a:ext uri="{FF2B5EF4-FFF2-40B4-BE49-F238E27FC236}">
                <a16:creationId xmlns:a16="http://schemas.microsoft.com/office/drawing/2014/main" id="{E50FE7C4-BD2A-15E2-788D-4C7C0CC04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48" y="5335201"/>
            <a:ext cx="1331614" cy="1013598"/>
          </a:xfrm>
          <a:prstGeom prst="rect">
            <a:avLst/>
          </a:prstGeom>
        </p:spPr>
      </p:pic>
      <p:pic>
        <p:nvPicPr>
          <p:cNvPr id="42" name="图片 41" descr="图片包含 形状&#10;&#10;AI 生成的内容可能不正确。">
            <a:extLst>
              <a:ext uri="{FF2B5EF4-FFF2-40B4-BE49-F238E27FC236}">
                <a16:creationId xmlns:a16="http://schemas.microsoft.com/office/drawing/2014/main" id="{3C9F6C5F-B51E-E980-7571-9140095BE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45" y="3338514"/>
            <a:ext cx="1326207" cy="1011624"/>
          </a:xfrm>
          <a:prstGeom prst="rect">
            <a:avLst/>
          </a:prstGeom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EB70D2FF-AB5D-F682-0A71-50A18A990FD9}"/>
              </a:ext>
            </a:extLst>
          </p:cNvPr>
          <p:cNvSpPr/>
          <p:nvPr/>
        </p:nvSpPr>
        <p:spPr>
          <a:xfrm rot="2460000">
            <a:off x="1489675" y="3707025"/>
            <a:ext cx="377567" cy="2814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E5E2A6D-EB07-D7DD-1DE9-EA4B15940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2708" y="4180702"/>
            <a:ext cx="906529" cy="1256271"/>
          </a:xfrm>
          <a:prstGeom prst="rect">
            <a:avLst/>
          </a:prstGeom>
        </p:spPr>
      </p:pic>
      <p:sp>
        <p:nvSpPr>
          <p:cNvPr id="46" name="箭头: 右 45">
            <a:extLst>
              <a:ext uri="{FF2B5EF4-FFF2-40B4-BE49-F238E27FC236}">
                <a16:creationId xmlns:a16="http://schemas.microsoft.com/office/drawing/2014/main" id="{3398B3E2-2464-702B-5C79-18A50CBC7962}"/>
              </a:ext>
            </a:extLst>
          </p:cNvPr>
          <p:cNvSpPr/>
          <p:nvPr/>
        </p:nvSpPr>
        <p:spPr>
          <a:xfrm rot="8520000">
            <a:off x="1489674" y="5594862"/>
            <a:ext cx="377567" cy="2814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女人穿着裙子&#10;&#10;AI 生成的内容可能不正确。">
            <a:extLst>
              <a:ext uri="{FF2B5EF4-FFF2-40B4-BE49-F238E27FC236}">
                <a16:creationId xmlns:a16="http://schemas.microsoft.com/office/drawing/2014/main" id="{7FDEBB9A-E309-45C2-28AE-6CE9806C8C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3836" y="4180701"/>
            <a:ext cx="878706" cy="1256272"/>
          </a:xfrm>
          <a:prstGeom prst="rect">
            <a:avLst/>
          </a:pr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1D975D6-7337-10ED-90F2-B1558920CD1A}"/>
              </a:ext>
            </a:extLst>
          </p:cNvPr>
          <p:cNvSpPr/>
          <p:nvPr/>
        </p:nvSpPr>
        <p:spPr>
          <a:xfrm>
            <a:off x="205944" y="4359189"/>
            <a:ext cx="913027" cy="3844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Previous page/scene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5BE539FE-594A-5D17-8616-61054853BB87}"/>
              </a:ext>
            </a:extLst>
          </p:cNvPr>
          <p:cNvSpPr/>
          <p:nvPr/>
        </p:nvSpPr>
        <p:spPr>
          <a:xfrm>
            <a:off x="205944" y="6363729"/>
            <a:ext cx="913027" cy="3844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Next page/scene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F4071E6-B190-6FE2-5B2C-443E3A1234C0}"/>
              </a:ext>
            </a:extLst>
          </p:cNvPr>
          <p:cNvSpPr/>
          <p:nvPr/>
        </p:nvSpPr>
        <p:spPr>
          <a:xfrm>
            <a:off x="2416431" y="5368323"/>
            <a:ext cx="913027" cy="3844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A swipe to the left</a:t>
            </a:r>
          </a:p>
        </p:txBody>
      </p:sp>
      <p:pic>
        <p:nvPicPr>
          <p:cNvPr id="66" name="Picture 14" descr="形状, 正方形&#10;&#10;AI 生成的内容可能不正确。">
            <a:extLst>
              <a:ext uri="{FF2B5EF4-FFF2-40B4-BE49-F238E27FC236}">
                <a16:creationId xmlns:a16="http://schemas.microsoft.com/office/drawing/2014/main" id="{C1B0FA88-9ADE-A93E-89B2-5EBD61A5BC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2808" y="5288214"/>
            <a:ext cx="1544835" cy="1194187"/>
          </a:xfrm>
          <a:prstGeom prst="rect">
            <a:avLst/>
          </a:prstGeom>
        </p:spPr>
      </p:pic>
      <p:sp>
        <p:nvSpPr>
          <p:cNvPr id="67" name="箭头: 右 66">
            <a:extLst>
              <a:ext uri="{FF2B5EF4-FFF2-40B4-BE49-F238E27FC236}">
                <a16:creationId xmlns:a16="http://schemas.microsoft.com/office/drawing/2014/main" id="{51D14B2C-4F26-E805-1749-067B1950C826}"/>
              </a:ext>
            </a:extLst>
          </p:cNvPr>
          <p:cNvSpPr/>
          <p:nvPr/>
        </p:nvSpPr>
        <p:spPr>
          <a:xfrm rot="-2760000">
            <a:off x="5821405" y="5279078"/>
            <a:ext cx="377567" cy="281459"/>
          </a:xfrm>
          <a:prstGeom prst="righ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D59811F7-4781-C895-D14B-66F7BDC43DB2}"/>
              </a:ext>
            </a:extLst>
          </p:cNvPr>
          <p:cNvSpPr/>
          <p:nvPr/>
        </p:nvSpPr>
        <p:spPr>
          <a:xfrm>
            <a:off x="4523943" y="6418650"/>
            <a:ext cx="926757" cy="3912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Previous page/scene</a:t>
            </a:r>
          </a:p>
        </p:txBody>
      </p:sp>
      <p:grpSp>
        <p:nvGrpSpPr>
          <p:cNvPr id="70" name="Group 17">
            <a:extLst>
              <a:ext uri="{FF2B5EF4-FFF2-40B4-BE49-F238E27FC236}">
                <a16:creationId xmlns:a16="http://schemas.microsoft.com/office/drawing/2014/main" id="{C5EF552C-EBDE-D228-23D9-3F649917917B}"/>
              </a:ext>
            </a:extLst>
          </p:cNvPr>
          <p:cNvGrpSpPr/>
          <p:nvPr/>
        </p:nvGrpSpPr>
        <p:grpSpPr>
          <a:xfrm>
            <a:off x="10140394" y="5410001"/>
            <a:ext cx="1232707" cy="1266439"/>
            <a:chOff x="162293" y="481030"/>
            <a:chExt cx="3661702" cy="3603855"/>
          </a:xfrm>
        </p:grpSpPr>
        <p:pic>
          <p:nvPicPr>
            <p:cNvPr id="71" name="Picture 16">
              <a:extLst>
                <a:ext uri="{FF2B5EF4-FFF2-40B4-BE49-F238E27FC236}">
                  <a16:creationId xmlns:a16="http://schemas.microsoft.com/office/drawing/2014/main" id="{B2064AC3-2643-D12D-B0B7-3149FEEB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293" y="481030"/>
              <a:ext cx="3661702" cy="3603855"/>
            </a:xfrm>
            <a:prstGeom prst="rect">
              <a:avLst/>
            </a:prstGeom>
          </p:spPr>
        </p:pic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B7EA4124-B056-0C0B-5C3C-77AA5320751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t="3890" r="1782" b="-1"/>
            <a:stretch>
              <a:fillRect/>
            </a:stretch>
          </p:blipFill>
          <p:spPr>
            <a:xfrm>
              <a:off x="648993" y="1359172"/>
              <a:ext cx="2614963" cy="2331232"/>
            </a:xfrm>
            <a:prstGeom prst="rect">
              <a:avLst/>
            </a:prstGeom>
          </p:spPr>
        </p:pic>
      </p:grp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AF196C6-9481-0D32-812D-D25BC60BB9D6}"/>
              </a:ext>
            </a:extLst>
          </p:cNvPr>
          <p:cNvSpPr/>
          <p:nvPr/>
        </p:nvSpPr>
        <p:spPr>
          <a:xfrm>
            <a:off x="10352213" y="6411782"/>
            <a:ext cx="913027" cy="3844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050">
                <a:ea typeface="宋体"/>
              </a:rPr>
              <a:t>Next page/scene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93F0B961-B7F8-30BB-339F-03485A6E0548}"/>
              </a:ext>
            </a:extLst>
          </p:cNvPr>
          <p:cNvSpPr/>
          <p:nvPr/>
        </p:nvSpPr>
        <p:spPr>
          <a:xfrm rot="2340000">
            <a:off x="9686324" y="5258483"/>
            <a:ext cx="377567" cy="28145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AFF520-A559-7353-A4CD-740023099677}"/>
              </a:ext>
            </a:extLst>
          </p:cNvPr>
          <p:cNvSpPr/>
          <p:nvPr/>
        </p:nvSpPr>
        <p:spPr>
          <a:xfrm>
            <a:off x="7825945" y="4839726"/>
            <a:ext cx="377567" cy="281459"/>
          </a:xfrm>
          <a:prstGeom prst="righ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6165ABA-5369-BABC-0D5C-79453847E693}"/>
              </a:ext>
            </a:extLst>
          </p:cNvPr>
          <p:cNvSpPr txBox="1"/>
          <p:nvPr/>
        </p:nvSpPr>
        <p:spPr>
          <a:xfrm>
            <a:off x="7738447" y="3491074"/>
            <a:ext cx="336308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050">
                <a:ea typeface="宋体"/>
              </a:rPr>
              <a:t>* User's posings mapped in blender using 3D model </a:t>
            </a:r>
            <a:r>
              <a:rPr lang="zh-CN" altLang="en-US" sz="1050">
                <a:solidFill>
                  <a:schemeClr val="tx2">
                    <a:lumMod val="76000"/>
                    <a:lumOff val="24000"/>
                  </a:schemeClr>
                </a:solidFill>
                <a:ea typeface="宋体"/>
              </a:rPr>
              <a:t>[2]</a:t>
            </a:r>
            <a:endParaRPr lang="en-US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2" name="矩形: 圆角 13">
            <a:extLst>
              <a:ext uri="{FF2B5EF4-FFF2-40B4-BE49-F238E27FC236}">
                <a16:creationId xmlns:a16="http://schemas.microsoft.com/office/drawing/2014/main" id="{E29FA62F-2DFB-310A-212B-435E3C4416F3}"/>
              </a:ext>
            </a:extLst>
          </p:cNvPr>
          <p:cNvSpPr/>
          <p:nvPr/>
        </p:nvSpPr>
        <p:spPr>
          <a:xfrm>
            <a:off x="4246442" y="1940253"/>
            <a:ext cx="3450233" cy="14793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100">
                <a:ea typeface="宋体"/>
              </a:rPr>
              <a:t>Iteration:</a:t>
            </a:r>
            <a:endParaRPr lang="zh-CN">
              <a:ea typeface="宋体"/>
            </a:endParaRPr>
          </a:p>
          <a:p>
            <a:pPr marL="171450" indent="-171450" algn="ctr">
              <a:buFont typeface="Arial"/>
              <a:buChar char="•"/>
            </a:pPr>
            <a:r>
              <a:rPr lang="zh-CN" altLang="en-US" sz="1100">
                <a:solidFill>
                  <a:srgbClr val="FFFFFF"/>
                </a:solidFill>
                <a:ea typeface="宋体"/>
              </a:rPr>
              <a:t>Use mostly </a:t>
            </a:r>
            <a:r>
              <a:rPr lang="zh-CN" altLang="en-US" sz="1100" b="1">
                <a:solidFill>
                  <a:schemeClr val="accent2"/>
                </a:solidFill>
                <a:ea typeface="宋体"/>
              </a:rPr>
              <a:t>aiming</a:t>
            </a:r>
            <a:r>
              <a:rPr lang="zh-CN" altLang="en-US" sz="1100" b="1">
                <a:ea typeface="宋体"/>
              </a:rPr>
              <a:t> </a:t>
            </a:r>
            <a:r>
              <a:rPr lang="zh-CN" altLang="en-US" sz="1100">
                <a:ea typeface="宋体"/>
              </a:rPr>
              <a:t>and </a:t>
            </a:r>
            <a:r>
              <a:rPr lang="zh-CN" altLang="en-US" sz="1100" b="1">
                <a:solidFill>
                  <a:schemeClr val="accent2"/>
                </a:solidFill>
                <a:ea typeface="宋体"/>
              </a:rPr>
              <a:t>gesturing</a:t>
            </a:r>
            <a:r>
              <a:rPr lang="zh-CN" altLang="en-US" sz="1100">
                <a:solidFill>
                  <a:schemeClr val="bg1"/>
                </a:solidFill>
                <a:ea typeface="宋体"/>
              </a:rPr>
              <a:t>.</a:t>
            </a:r>
            <a:endParaRPr lang="zh-CN">
              <a:solidFill>
                <a:schemeClr val="bg1"/>
              </a:solidFill>
              <a:ea typeface="宋体"/>
            </a:endParaRPr>
          </a:p>
          <a:p>
            <a:pPr marL="171450" indent="-171450" algn="ctr">
              <a:buFont typeface="Arial"/>
              <a:buChar char="•"/>
            </a:pPr>
            <a:r>
              <a:rPr lang="zh-CN" altLang="en-US" sz="1100">
                <a:solidFill>
                  <a:schemeClr val="bg1"/>
                </a:solidFill>
                <a:ea typeface="宋体"/>
              </a:rPr>
              <a:t>Keep </a:t>
            </a:r>
            <a:r>
              <a:rPr lang="zh-CN" altLang="en-US" sz="1100" b="1">
                <a:solidFill>
                  <a:schemeClr val="accent2"/>
                </a:solidFill>
                <a:ea typeface="宋体"/>
              </a:rPr>
              <a:t>swiping</a:t>
            </a:r>
            <a:r>
              <a:rPr lang="zh-CN" altLang="en-US" sz="1100">
                <a:solidFill>
                  <a:schemeClr val="bg1"/>
                </a:solidFill>
                <a:ea typeface="宋体"/>
              </a:rPr>
              <a:t> only for certain games (e.g. Fruit Ninja)</a:t>
            </a:r>
            <a:r>
              <a:rPr lang="zh-CN" altLang="en-US" sz="1100">
                <a:solidFill>
                  <a:srgbClr val="FFFFFF"/>
                </a:solidFill>
                <a:ea typeface="宋体"/>
              </a:rPr>
              <a:t>.</a:t>
            </a:r>
            <a:endParaRPr lang="zh-CN" altLang="en-US" sz="1100">
              <a:ea typeface="宋体"/>
            </a:endParaRPr>
          </a:p>
        </p:txBody>
      </p:sp>
      <p:sp>
        <p:nvSpPr>
          <p:cNvPr id="4" name="矩形: 圆角 13">
            <a:extLst>
              <a:ext uri="{FF2B5EF4-FFF2-40B4-BE49-F238E27FC236}">
                <a16:creationId xmlns:a16="http://schemas.microsoft.com/office/drawing/2014/main" id="{8FBCD655-65D0-BB92-7CA0-C79574D613D6}"/>
              </a:ext>
            </a:extLst>
          </p:cNvPr>
          <p:cNvSpPr/>
          <p:nvPr/>
        </p:nvSpPr>
        <p:spPr>
          <a:xfrm>
            <a:off x="8301831" y="1130896"/>
            <a:ext cx="3407183" cy="1173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1100">
                <a:solidFill>
                  <a:srgbClr val="FFFFFF"/>
                </a:solidFill>
                <a:latin typeface="Arial"/>
                <a:ea typeface="宋体"/>
                <a:cs typeface="Arial"/>
              </a:rPr>
              <a:t>F</a:t>
            </a:r>
            <a:r>
              <a:rPr lang="zh-CN" sz="1100">
                <a:solidFill>
                  <a:srgbClr val="FFFFFF"/>
                </a:solidFill>
                <a:latin typeface="Arial"/>
                <a:ea typeface="宋体"/>
                <a:cs typeface="Arial"/>
              </a:rPr>
              <a:t>or aiming</a:t>
            </a:r>
            <a:r>
              <a:rPr lang="zh-CN" sz="1100">
                <a:latin typeface="Arial"/>
                <a:ea typeface="宋体"/>
                <a:cs typeface="Arial"/>
              </a:rPr>
              <a:t>, th</a:t>
            </a:r>
            <a:r>
              <a:rPr lang="zh-CN" sz="1100">
                <a:solidFill>
                  <a:srgbClr val="FFFFFF"/>
                </a:solidFill>
                <a:latin typeface="Arial"/>
                <a:ea typeface="宋体"/>
                <a:cs typeface="Arial"/>
              </a:rPr>
              <a:t>e computer finds the </a:t>
            </a:r>
            <a:r>
              <a:rPr lang="zh-CN" sz="1100" b="1">
                <a:solidFill>
                  <a:schemeClr val="accent2"/>
                </a:solidFill>
                <a:latin typeface="Arial"/>
                <a:ea typeface="宋体"/>
                <a:cs typeface="Arial"/>
              </a:rPr>
              <a:t>angle of a player's finger</a:t>
            </a:r>
            <a:r>
              <a:rPr lang="zh-CN" sz="1100">
                <a:solidFill>
                  <a:schemeClr val="accent2"/>
                </a:solidFill>
                <a:latin typeface="Arial"/>
                <a:ea typeface="宋体"/>
                <a:cs typeface="Arial"/>
              </a:rPr>
              <a:t> </a:t>
            </a:r>
            <a:r>
              <a:rPr lang="zh-CN" sz="1100">
                <a:solidFill>
                  <a:schemeClr val="bg1"/>
                </a:solidFill>
                <a:latin typeface="Arial"/>
                <a:ea typeface="宋体"/>
                <a:cs typeface="Arial"/>
              </a:rPr>
              <a:t>and computes the position of the cursor</a:t>
            </a:r>
            <a:r>
              <a:rPr lang="zh-CN" sz="1100">
                <a:solidFill>
                  <a:srgbClr val="FFFFFF"/>
                </a:solidFill>
                <a:latin typeface="Arial"/>
                <a:ea typeface="宋体"/>
                <a:cs typeface="Arial"/>
              </a:rPr>
              <a:t>.</a:t>
            </a:r>
            <a:endParaRPr lang="en-US" sz="1100">
              <a:latin typeface="Arial"/>
              <a:ea typeface="宋体"/>
              <a:cs typeface="Arial"/>
            </a:endParaRP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3452263D-3CDD-2613-F075-957272AD034B}"/>
              </a:ext>
            </a:extLst>
          </p:cNvPr>
          <p:cNvSpPr/>
          <p:nvPr/>
        </p:nvSpPr>
        <p:spPr>
          <a:xfrm rot="5400000">
            <a:off x="5820590" y="1700855"/>
            <a:ext cx="377567" cy="2814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42">
            <a:extLst>
              <a:ext uri="{FF2B5EF4-FFF2-40B4-BE49-F238E27FC236}">
                <a16:creationId xmlns:a16="http://schemas.microsoft.com/office/drawing/2014/main" id="{D23BAED5-2E7F-39E5-6948-625D183E10E6}"/>
              </a:ext>
            </a:extLst>
          </p:cNvPr>
          <p:cNvSpPr/>
          <p:nvPr/>
        </p:nvSpPr>
        <p:spPr>
          <a:xfrm rot="-1320000">
            <a:off x="7779403" y="1972075"/>
            <a:ext cx="377567" cy="2814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42">
            <a:extLst>
              <a:ext uri="{FF2B5EF4-FFF2-40B4-BE49-F238E27FC236}">
                <a16:creationId xmlns:a16="http://schemas.microsoft.com/office/drawing/2014/main" id="{ED785393-E730-B4B6-EA5C-25B4CA66A124}"/>
              </a:ext>
            </a:extLst>
          </p:cNvPr>
          <p:cNvSpPr/>
          <p:nvPr/>
        </p:nvSpPr>
        <p:spPr>
          <a:xfrm rot="5400000">
            <a:off x="9858758" y="2200244"/>
            <a:ext cx="377567" cy="2814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 descr="The Xbox Adaptive Controller">
            <a:extLst>
              <a:ext uri="{FF2B5EF4-FFF2-40B4-BE49-F238E27FC236}">
                <a16:creationId xmlns:a16="http://schemas.microsoft.com/office/drawing/2014/main" id="{6E5C18E5-A7CF-1ADD-BD91-0D3E9ED3650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714" t="2510" r="-1929" b="-2124"/>
          <a:stretch>
            <a:fillRect/>
          </a:stretch>
        </p:blipFill>
        <p:spPr>
          <a:xfrm>
            <a:off x="7934809" y="5655374"/>
            <a:ext cx="2005104" cy="1109427"/>
          </a:xfrm>
          <a:prstGeom prst="rect">
            <a:avLst/>
          </a:prstGeom>
        </p:spPr>
      </p:pic>
      <p:sp>
        <p:nvSpPr>
          <p:cNvPr id="12" name="矩形: 圆角 13">
            <a:extLst>
              <a:ext uri="{FF2B5EF4-FFF2-40B4-BE49-F238E27FC236}">
                <a16:creationId xmlns:a16="http://schemas.microsoft.com/office/drawing/2014/main" id="{96EDC0E9-29D3-C4AF-1651-4ABD4B92F96B}"/>
              </a:ext>
            </a:extLst>
          </p:cNvPr>
          <p:cNvSpPr/>
          <p:nvPr/>
        </p:nvSpPr>
        <p:spPr>
          <a:xfrm>
            <a:off x="5972780" y="5681369"/>
            <a:ext cx="1917624" cy="10832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sz="1100">
                <a:ea typeface="宋体"/>
              </a:rPr>
              <a:t>Note: For people with </a:t>
            </a:r>
            <a:r>
              <a:rPr lang="zh-CN" sz="1100" b="1">
                <a:ea typeface="宋体"/>
              </a:rPr>
              <a:t>paralysis </a:t>
            </a:r>
            <a:r>
              <a:rPr lang="zh-CN" sz="1100">
                <a:ea typeface="宋体"/>
              </a:rPr>
              <a:t>or </a:t>
            </a:r>
            <a:r>
              <a:rPr lang="zh-CN" sz="1100" b="1">
                <a:ea typeface="宋体"/>
              </a:rPr>
              <a:t>cerebral palsy</a:t>
            </a:r>
            <a:r>
              <a:rPr lang="zh-CN" sz="1100">
                <a:ea typeface="宋体"/>
              </a:rPr>
              <a:t>, we will use </a:t>
            </a:r>
            <a:r>
              <a:rPr lang="zh-CN" sz="1100" b="1">
                <a:ea typeface="宋体"/>
              </a:rPr>
              <a:t>accessible mice </a:t>
            </a:r>
            <a:r>
              <a:rPr lang="zh-CN" sz="1100">
                <a:ea typeface="宋体"/>
              </a:rPr>
              <a:t>or </a:t>
            </a:r>
            <a:r>
              <a:rPr lang="zh-CN" sz="1100" b="1">
                <a:ea typeface="宋体"/>
              </a:rPr>
              <a:t>the Xbox Adaptive Controller</a:t>
            </a:r>
            <a:endParaRPr lang="en-US" altLang="zh-CN" sz="1100"/>
          </a:p>
        </p:txBody>
      </p:sp>
    </p:spTree>
    <p:extLst>
      <p:ext uri="{BB962C8B-B14F-4D97-AF65-F5344CB8AC3E}">
        <p14:creationId xmlns:p14="http://schemas.microsoft.com/office/powerpoint/2010/main" val="150799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1B313F-A0D7-378F-CAD1-D39A09FD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4" y="1287"/>
            <a:ext cx="6743700" cy="479743"/>
          </a:xfrm>
        </p:spPr>
        <p:txBody>
          <a:bodyPr>
            <a:normAutofit fontScale="90000"/>
          </a:bodyPr>
          <a:lstStyle/>
          <a:p>
            <a:r>
              <a:rPr lang="en-GB" sz="4000" b="1">
                <a:solidFill>
                  <a:schemeClr val="accent2"/>
                </a:solidFill>
              </a:rPr>
              <a:t>Prototypes – Home Menu</a:t>
            </a:r>
            <a:endParaRPr lang="en-US" sz="4000" b="1">
              <a:solidFill>
                <a:schemeClr val="accent2"/>
              </a:solidFill>
            </a:endParaRPr>
          </a:p>
        </p:txBody>
      </p:sp>
      <p:pic>
        <p:nvPicPr>
          <p:cNvPr id="9" name="Picture 8" descr="A screenshot of a game&#10;&#10;AI-generated content may be incorrect.">
            <a:extLst>
              <a:ext uri="{FF2B5EF4-FFF2-40B4-BE49-F238E27FC236}">
                <a16:creationId xmlns:a16="http://schemas.microsoft.com/office/drawing/2014/main" id="{2640D1BB-2255-2AF2-A7D2-625209F9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30"/>
            <a:ext cx="6109017" cy="37503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46055F-5F89-86D0-C2E8-E65715B1A0C6}"/>
              </a:ext>
            </a:extLst>
          </p:cNvPr>
          <p:cNvSpPr/>
          <p:nvPr/>
        </p:nvSpPr>
        <p:spPr>
          <a:xfrm>
            <a:off x="10491511" y="1866108"/>
            <a:ext cx="1406329" cy="1417762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F3DC5-B943-52E3-6994-CC5FA486523B}"/>
              </a:ext>
            </a:extLst>
          </p:cNvPr>
          <p:cNvSpPr txBox="1"/>
          <p:nvPr/>
        </p:nvSpPr>
        <p:spPr>
          <a:xfrm>
            <a:off x="8131154" y="1696831"/>
            <a:ext cx="2770602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>
                <a:ea typeface="+mn-lt"/>
                <a:cs typeface="+mn-lt"/>
              </a:rPr>
              <a:t>Select and click a game</a:t>
            </a:r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0279D5-25BA-0929-69F0-6DBFECFD11F9}"/>
              </a:ext>
            </a:extLst>
          </p:cNvPr>
          <p:cNvCxnSpPr/>
          <p:nvPr/>
        </p:nvCxnSpPr>
        <p:spPr>
          <a:xfrm flipH="1">
            <a:off x="3843912" y="1892414"/>
            <a:ext cx="4280443" cy="6060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DBE8AC-32A5-0EC8-381C-298A4FC40C6A}"/>
              </a:ext>
            </a:extLst>
          </p:cNvPr>
          <p:cNvSpPr txBox="1"/>
          <p:nvPr/>
        </p:nvSpPr>
        <p:spPr>
          <a:xfrm>
            <a:off x="944416" y="2047352"/>
            <a:ext cx="2899496" cy="89255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2. In the game details page now. You can:</a:t>
            </a:r>
          </a:p>
          <a:p>
            <a:pPr marL="285750" indent="-285750">
              <a:buFont typeface="Calibri"/>
              <a:buChar char="-"/>
            </a:pPr>
            <a:r>
              <a:rPr lang="en-GB" sz="1200"/>
              <a:t>Browse the game.</a:t>
            </a:r>
          </a:p>
          <a:p>
            <a:pPr marL="285750" indent="-285750">
              <a:buFont typeface="Calibri"/>
              <a:buChar char="-"/>
            </a:pPr>
            <a:r>
              <a:rPr lang="en-GB" sz="1200"/>
              <a:t>Watch the tutorial or demo video</a:t>
            </a:r>
          </a:p>
          <a:p>
            <a:pPr marL="285750" indent="-285750">
              <a:buFont typeface="Calibri"/>
              <a:buChar char="-"/>
            </a:pPr>
            <a:r>
              <a:rPr lang="en-GB" sz="1200"/>
              <a:t>Go back</a:t>
            </a:r>
            <a:r>
              <a:rPr lang="en-GB" sz="1600"/>
              <a:t>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F0AF5D-F1C1-0D91-7945-E7D6BF85CDB6}"/>
              </a:ext>
            </a:extLst>
          </p:cNvPr>
          <p:cNvGrpSpPr/>
          <p:nvPr/>
        </p:nvGrpSpPr>
        <p:grpSpPr>
          <a:xfrm>
            <a:off x="-13019" y="2955243"/>
            <a:ext cx="6307347" cy="3901470"/>
            <a:chOff x="-13019" y="2955243"/>
            <a:chExt cx="6307347" cy="3901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A690C9-D104-8B62-D6BC-D01CD979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19" y="2955243"/>
              <a:ext cx="6307347" cy="39014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739F09-7002-B446-8A50-5F797E5D2AE8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" t="-839" r="3766" b="3727"/>
            <a:stretch>
              <a:fillRect/>
            </a:stretch>
          </p:blipFill>
          <p:spPr>
            <a:xfrm>
              <a:off x="344466" y="5217090"/>
              <a:ext cx="1352811" cy="13402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B6FFEF-0143-8EFF-77B3-19C0F9F4C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277" y="4536903"/>
              <a:ext cx="1843899" cy="209145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AECC0-52D2-68DD-86E2-83C96F56F3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54" y="3956140"/>
            <a:ext cx="2211710" cy="2175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B5C7094-15C0-D670-A5B1-7C0D0EB00D8A}"/>
              </a:ext>
            </a:extLst>
          </p:cNvPr>
          <p:cNvSpPr/>
          <p:nvPr/>
        </p:nvSpPr>
        <p:spPr>
          <a:xfrm>
            <a:off x="3738154" y="3767597"/>
            <a:ext cx="2211710" cy="187256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CCC22D-2FAA-B774-90CA-078FF4A00FC1}"/>
              </a:ext>
            </a:extLst>
          </p:cNvPr>
          <p:cNvSpPr/>
          <p:nvPr/>
        </p:nvSpPr>
        <p:spPr>
          <a:xfrm>
            <a:off x="3738153" y="4665945"/>
            <a:ext cx="777479" cy="76351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59F940-2F40-895F-84A8-5AA8C318B0EB}"/>
              </a:ext>
            </a:extLst>
          </p:cNvPr>
          <p:cNvSpPr/>
          <p:nvPr/>
        </p:nvSpPr>
        <p:spPr>
          <a:xfrm>
            <a:off x="3843912" y="6369485"/>
            <a:ext cx="2005743" cy="36325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A10DBB-4C18-008F-3526-85EC92F2255D}"/>
              </a:ext>
            </a:extLst>
          </p:cNvPr>
          <p:cNvSpPr txBox="1"/>
          <p:nvPr/>
        </p:nvSpPr>
        <p:spPr>
          <a:xfrm>
            <a:off x="6242138" y="3783540"/>
            <a:ext cx="355113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/>
              <a:t>3. </a:t>
            </a:r>
            <a:r>
              <a:rPr lang="en-US" altLang="zh-CN" sz="1200"/>
              <a:t>Select theme, select a painting awaiting to color, and start playing (for other games, select a difficult or chapter).</a:t>
            </a:r>
            <a:endParaRPr lang="en-GB" sz="1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802E23-A8E4-B0EA-137B-3C7EB694E67E}"/>
              </a:ext>
            </a:extLst>
          </p:cNvPr>
          <p:cNvGrpSpPr/>
          <p:nvPr/>
        </p:nvGrpSpPr>
        <p:grpSpPr>
          <a:xfrm>
            <a:off x="5117387" y="434463"/>
            <a:ext cx="978613" cy="1127637"/>
            <a:chOff x="5044319" y="481030"/>
            <a:chExt cx="978613" cy="11276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5EF02B2-1D9B-DB8C-E7BF-6967CB19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4319" y="481030"/>
              <a:ext cx="978613" cy="1127637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167AA8D-5279-39C4-E25E-C227B3518B7B}"/>
                </a:ext>
              </a:extLst>
            </p:cNvPr>
            <p:cNvSpPr/>
            <p:nvPr/>
          </p:nvSpPr>
          <p:spPr>
            <a:xfrm>
              <a:off x="5647267" y="1130300"/>
              <a:ext cx="334433" cy="11006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AC4A39-DC74-53F1-4A3E-E0E44187F966}"/>
              </a:ext>
            </a:extLst>
          </p:cNvPr>
          <p:cNvSpPr/>
          <p:nvPr/>
        </p:nvSpPr>
        <p:spPr>
          <a:xfrm>
            <a:off x="6197600" y="71967"/>
            <a:ext cx="626533" cy="279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C18435-B6C6-C5F4-77C5-649AD76ED18A}"/>
              </a:ext>
            </a:extLst>
          </p:cNvPr>
          <p:cNvCxnSpPr>
            <a:cxnSpLocks/>
          </p:cNvCxnSpPr>
          <p:nvPr/>
        </p:nvCxnSpPr>
        <p:spPr>
          <a:xfrm flipH="1">
            <a:off x="5949864" y="380847"/>
            <a:ext cx="317455" cy="3977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6A38DA-42DF-A96A-8FA1-B2B8BFEE74C2}"/>
              </a:ext>
            </a:extLst>
          </p:cNvPr>
          <p:cNvSpPr txBox="1"/>
          <p:nvPr/>
        </p:nvSpPr>
        <p:spPr>
          <a:xfrm>
            <a:off x="269231" y="772088"/>
            <a:ext cx="4466981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The layout style and operational logic of the home screen is simpler and unified:</a:t>
            </a:r>
            <a:endParaRPr lang="en-US">
              <a:solidFill>
                <a:srgbClr val="FFFFFF"/>
              </a:solidFill>
            </a:endParaRPr>
          </a:p>
          <a:p>
            <a:pPr algn="l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2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7BA2-B1CB-34FF-0187-497E8E27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F6672C-7F5B-6D3C-E7A9-C5E4CA94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4" y="1287"/>
            <a:ext cx="6743700" cy="479743"/>
          </a:xfrm>
        </p:spPr>
        <p:txBody>
          <a:bodyPr>
            <a:normAutofit fontScale="90000"/>
          </a:bodyPr>
          <a:lstStyle/>
          <a:p>
            <a:r>
              <a:rPr lang="en-GB" sz="4000" b="1">
                <a:solidFill>
                  <a:schemeClr val="accent2"/>
                </a:solidFill>
              </a:rPr>
              <a:t>Prototypes – Game </a:t>
            </a:r>
            <a:endParaRPr lang="en-US" sz="4000" b="1">
              <a:solidFill>
                <a:schemeClr val="accent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7A5F88-2F10-7693-DCA2-D5F29836D118}"/>
              </a:ext>
            </a:extLst>
          </p:cNvPr>
          <p:cNvGrpSpPr/>
          <p:nvPr/>
        </p:nvGrpSpPr>
        <p:grpSpPr>
          <a:xfrm>
            <a:off x="2648131" y="747616"/>
            <a:ext cx="2557625" cy="2639411"/>
            <a:chOff x="162293" y="481030"/>
            <a:chExt cx="3661702" cy="36038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4925AD-1BBF-74BC-59D6-0192D34F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93" y="481030"/>
              <a:ext cx="3661702" cy="360385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A7A07E-D4F7-4F19-A628-C877484EB19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 t="3890" r="1782" b="-1"/>
            <a:stretch>
              <a:fillRect/>
            </a:stretch>
          </p:blipFill>
          <p:spPr>
            <a:xfrm>
              <a:off x="648993" y="1359172"/>
              <a:ext cx="2614963" cy="233123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704A68-6862-5E98-82BB-784A330F11C5}"/>
              </a:ext>
            </a:extLst>
          </p:cNvPr>
          <p:cNvGrpSpPr/>
          <p:nvPr/>
        </p:nvGrpSpPr>
        <p:grpSpPr>
          <a:xfrm>
            <a:off x="4019856" y="3904266"/>
            <a:ext cx="3108288" cy="2841754"/>
            <a:chOff x="3342651" y="3486727"/>
            <a:chExt cx="3392359" cy="29621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917-CCEE-AD02-3DE9-BB7F8A18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2651" y="3486727"/>
              <a:ext cx="3392359" cy="29621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7367A-EEAD-37DD-1F24-1A0DD726988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t="1731" r="3529"/>
            <a:stretch>
              <a:fillRect/>
            </a:stretch>
          </p:blipFill>
          <p:spPr>
            <a:xfrm>
              <a:off x="4031452" y="4113640"/>
              <a:ext cx="1980452" cy="190629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67F4FA-CBC7-C577-DDF4-EC0240CD6ED8}"/>
              </a:ext>
            </a:extLst>
          </p:cNvPr>
          <p:cNvGrpSpPr/>
          <p:nvPr/>
        </p:nvGrpSpPr>
        <p:grpSpPr>
          <a:xfrm>
            <a:off x="5924441" y="754769"/>
            <a:ext cx="2664439" cy="2639411"/>
            <a:chOff x="3304983" y="2824597"/>
            <a:chExt cx="2664439" cy="26394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BB9ABC-51C2-DD93-B06B-FAA13E3ACE76}"/>
                </a:ext>
              </a:extLst>
            </p:cNvPr>
            <p:cNvGrpSpPr/>
            <p:nvPr/>
          </p:nvGrpSpPr>
          <p:grpSpPr>
            <a:xfrm>
              <a:off x="3304983" y="2824597"/>
              <a:ext cx="2664439" cy="2639411"/>
              <a:chOff x="2826118" y="-82393"/>
              <a:chExt cx="3592387" cy="360385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2C051B4-4125-45C2-DEE9-EF56508FF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6118" y="-82393"/>
                <a:ext cx="3592387" cy="360385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5FE41D-D5DA-7206-3919-EDD09557179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 t="6367" r="2166"/>
              <a:stretch>
                <a:fillRect/>
              </a:stretch>
            </p:blipFill>
            <p:spPr>
              <a:xfrm>
                <a:off x="3265327" y="797878"/>
                <a:ext cx="2589736" cy="2332022"/>
              </a:xfrm>
              <a:prstGeom prst="rect">
                <a:avLst/>
              </a:prstGeom>
            </p:spPr>
          </p:pic>
        </p:grpSp>
        <p:sp>
          <p:nvSpPr>
            <p:cNvPr id="10" name="Explosion: 8 Points 9">
              <a:extLst>
                <a:ext uri="{FF2B5EF4-FFF2-40B4-BE49-F238E27FC236}">
                  <a16:creationId xmlns:a16="http://schemas.microsoft.com/office/drawing/2014/main" id="{0B95F50E-1562-4363-B885-4B08B7E3CAA7}"/>
                </a:ext>
              </a:extLst>
            </p:cNvPr>
            <p:cNvSpPr/>
            <p:nvPr/>
          </p:nvSpPr>
          <p:spPr>
            <a:xfrm>
              <a:off x="4074380" y="3406311"/>
              <a:ext cx="1033503" cy="995628"/>
            </a:xfrm>
            <a:prstGeom prst="irregularSeal1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1BE7E-D74A-E13B-35A2-643F9DF9B6B9}"/>
              </a:ext>
            </a:extLst>
          </p:cNvPr>
          <p:cNvGrpSpPr/>
          <p:nvPr/>
        </p:nvGrpSpPr>
        <p:grpSpPr>
          <a:xfrm>
            <a:off x="9262757" y="746158"/>
            <a:ext cx="2664440" cy="2639411"/>
            <a:chOff x="792424" y="3737560"/>
            <a:chExt cx="2806810" cy="28248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C2A8C-6049-377A-C639-4FA2B7E8B408}"/>
                </a:ext>
              </a:extLst>
            </p:cNvPr>
            <p:cNvGrpSpPr/>
            <p:nvPr/>
          </p:nvGrpSpPr>
          <p:grpSpPr>
            <a:xfrm>
              <a:off x="792424" y="3737560"/>
              <a:ext cx="2806810" cy="2824846"/>
              <a:chOff x="48993" y="3429000"/>
              <a:chExt cx="2806810" cy="282484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C22711-97D9-B985-FB69-1073ACBA7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93" y="3429000"/>
                <a:ext cx="2806810" cy="28248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21A5943-06F6-C315-9D3D-E5AD991374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rcRect l="3361" t="5781" r="2781" b="2340"/>
              <a:stretch>
                <a:fillRect/>
              </a:stretch>
            </p:blipFill>
            <p:spPr>
              <a:xfrm>
                <a:off x="459283" y="4038941"/>
                <a:ext cx="1986230" cy="1923111"/>
              </a:xfrm>
              <a:prstGeom prst="rect">
                <a:avLst/>
              </a:prstGeom>
            </p:spPr>
          </p:pic>
        </p:grpSp>
        <p:sp>
          <p:nvSpPr>
            <p:cNvPr id="9" name="Explosion: 8 Points 8">
              <a:extLst>
                <a:ext uri="{FF2B5EF4-FFF2-40B4-BE49-F238E27FC236}">
                  <a16:creationId xmlns:a16="http://schemas.microsoft.com/office/drawing/2014/main" id="{188A269D-1B0B-AC0E-2E61-282448C65BB4}"/>
                </a:ext>
              </a:extLst>
            </p:cNvPr>
            <p:cNvSpPr/>
            <p:nvPr/>
          </p:nvSpPr>
          <p:spPr>
            <a:xfrm>
              <a:off x="1231417" y="4974579"/>
              <a:ext cx="888174" cy="837124"/>
            </a:xfrm>
            <a:prstGeom prst="irregularSeal1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xplosion: 8 Points 10">
              <a:extLst>
                <a:ext uri="{FF2B5EF4-FFF2-40B4-BE49-F238E27FC236}">
                  <a16:creationId xmlns:a16="http://schemas.microsoft.com/office/drawing/2014/main" id="{841AC496-FC20-D55D-0AFD-A05A95DB9B93}"/>
                </a:ext>
              </a:extLst>
            </p:cNvPr>
            <p:cNvSpPr/>
            <p:nvPr/>
          </p:nvSpPr>
          <p:spPr>
            <a:xfrm>
              <a:off x="2305909" y="4958912"/>
              <a:ext cx="1004966" cy="1002230"/>
            </a:xfrm>
            <a:prstGeom prst="irregularSeal1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1E3A2A-94C1-A8A4-5C8B-726A6DE6D4CD}"/>
              </a:ext>
            </a:extLst>
          </p:cNvPr>
          <p:cNvSpPr txBox="1"/>
          <p:nvPr/>
        </p:nvSpPr>
        <p:spPr>
          <a:xfrm>
            <a:off x="2850831" y="3356034"/>
            <a:ext cx="221834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200">
                <a:ea typeface="宋体"/>
              </a:rPr>
              <a:t>At the beginning, the painting is entirely black and white.</a:t>
            </a:r>
            <a:endParaRPr lang="en-US"/>
          </a:p>
          <a:p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57B352-757B-7607-CA7D-02ACCC910AF9}"/>
              </a:ext>
            </a:extLst>
          </p:cNvPr>
          <p:cNvSpPr txBox="1"/>
          <p:nvPr/>
        </p:nvSpPr>
        <p:spPr>
          <a:xfrm>
            <a:off x="1117" y="539680"/>
            <a:ext cx="2620152" cy="26989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b="1" u="sng">
                <a:solidFill>
                  <a:schemeClr val="bg1"/>
                </a:solidFill>
                <a:ea typeface="宋体"/>
              </a:rPr>
              <a:t>How to play:</a:t>
            </a:r>
          </a:p>
          <a:p>
            <a:r>
              <a:rPr lang="en-US" altLang="zh-CN" sz="1400">
                <a:solidFill>
                  <a:schemeClr val="bg1"/>
                </a:solidFill>
                <a:ea typeface="宋体"/>
              </a:rPr>
              <a:t>1. </a:t>
            </a:r>
            <a:r>
              <a:rPr lang="en-US" altLang="zh-CN" sz="1400" b="1">
                <a:solidFill>
                  <a:schemeClr val="bg1"/>
                </a:solidFill>
                <a:ea typeface="宋体"/>
              </a:rPr>
              <a:t>Place  palm over an area </a:t>
            </a:r>
            <a:r>
              <a:rPr lang="en-US" altLang="zh-CN" sz="1400">
                <a:solidFill>
                  <a:schemeClr val="bg1"/>
                </a:solidFill>
                <a:ea typeface="宋体"/>
              </a:rPr>
              <a:t>of the screen, hold it still.</a:t>
            </a:r>
          </a:p>
          <a:p>
            <a:endParaRPr lang="en-US" altLang="zh-CN" sz="1400">
              <a:solidFill>
                <a:schemeClr val="bg1"/>
              </a:solidFill>
              <a:ea typeface="宋体"/>
            </a:endParaRPr>
          </a:p>
          <a:p>
            <a:r>
              <a:rPr lang="en-US" altLang="zh-CN" sz="1400">
                <a:solidFill>
                  <a:schemeClr val="bg1"/>
                </a:solidFill>
                <a:ea typeface="宋体"/>
              </a:rPr>
              <a:t>2. </a:t>
            </a:r>
            <a:r>
              <a:rPr lang="en-US" altLang="zh-CN" sz="1400" b="1">
                <a:solidFill>
                  <a:schemeClr val="bg1"/>
                </a:solidFill>
                <a:ea typeface="宋体"/>
              </a:rPr>
              <a:t>Breathe slowly</a:t>
            </a:r>
            <a:r>
              <a:rPr lang="en-US" altLang="zh-CN" sz="1400">
                <a:solidFill>
                  <a:schemeClr val="bg1"/>
                </a:solidFill>
                <a:ea typeface="宋体"/>
              </a:rPr>
              <a:t> for 5 seconds. </a:t>
            </a:r>
          </a:p>
          <a:p>
            <a:endParaRPr lang="en-US" altLang="zh-CN" sz="1400">
              <a:solidFill>
                <a:schemeClr val="bg1"/>
              </a:solidFill>
              <a:ea typeface="宋体"/>
            </a:endParaRPr>
          </a:p>
          <a:p>
            <a:r>
              <a:rPr lang="en-US" altLang="zh-CN" sz="1400">
                <a:solidFill>
                  <a:schemeClr val="bg1"/>
                </a:solidFill>
                <a:ea typeface="宋体"/>
              </a:rPr>
              <a:t>3. </a:t>
            </a:r>
            <a:r>
              <a:rPr lang="en-US" altLang="zh-CN" sz="1400" err="1">
                <a:solidFill>
                  <a:schemeClr val="bg1"/>
                </a:solidFill>
                <a:ea typeface="宋体"/>
              </a:rPr>
              <a:t>Colours</a:t>
            </a:r>
            <a:r>
              <a:rPr lang="en-US" altLang="zh-CN" sz="1400">
                <a:solidFill>
                  <a:schemeClr val="bg1"/>
                </a:solidFill>
                <a:ea typeface="宋体"/>
              </a:rPr>
              <a:t> in that area will slowly expand, like a </a:t>
            </a:r>
            <a:r>
              <a:rPr lang="en-US" altLang="zh-CN" sz="1400" b="1">
                <a:solidFill>
                  <a:schemeClr val="bg1"/>
                </a:solidFill>
                <a:ea typeface="宋体"/>
              </a:rPr>
              <a:t>flower blooming.</a:t>
            </a:r>
          </a:p>
          <a:p>
            <a:endParaRPr lang="en-US" altLang="zh-CN" sz="1400">
              <a:solidFill>
                <a:schemeClr val="bg1"/>
              </a:solidFill>
              <a:ea typeface="宋体"/>
            </a:endParaRPr>
          </a:p>
          <a:p>
            <a:r>
              <a:rPr lang="en-US" altLang="zh-CN" sz="1400">
                <a:solidFill>
                  <a:schemeClr val="bg1"/>
                </a:solidFill>
                <a:ea typeface="宋体"/>
              </a:rPr>
              <a:t>4. Progress bar rises.</a:t>
            </a:r>
            <a:endParaRPr lang="zh-CN" altLang="en-US" sz="1400">
              <a:solidFill>
                <a:schemeClr val="bg1"/>
              </a:solidFill>
              <a:ea typeface="宋体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DA9ED-8EB2-8628-910C-84B78CB22D63}"/>
              </a:ext>
            </a:extLst>
          </p:cNvPr>
          <p:cNvSpPr txBox="1"/>
          <p:nvPr/>
        </p:nvSpPr>
        <p:spPr>
          <a:xfrm>
            <a:off x="5923215" y="3390427"/>
            <a:ext cx="267787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200">
                <a:ea typeface="宋体"/>
              </a:rPr>
              <a:t>Move palm to other areas and repeat the previous process.</a:t>
            </a:r>
            <a:endParaRPr lang="zh-CN" altLang="en-US" sz="1200">
              <a:ea typeface="宋体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ED2B8E4-278F-378C-67DC-21ED50D6C53B}"/>
              </a:ext>
            </a:extLst>
          </p:cNvPr>
          <p:cNvGrpSpPr/>
          <p:nvPr/>
        </p:nvGrpSpPr>
        <p:grpSpPr>
          <a:xfrm>
            <a:off x="9056682" y="3629177"/>
            <a:ext cx="2869249" cy="2884417"/>
            <a:chOff x="8308705" y="3430025"/>
            <a:chExt cx="2869249" cy="28844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CC7E3A-C374-7DE2-DE14-1FCBF8FF5384}"/>
                </a:ext>
              </a:extLst>
            </p:cNvPr>
            <p:cNvGrpSpPr/>
            <p:nvPr/>
          </p:nvGrpSpPr>
          <p:grpSpPr>
            <a:xfrm>
              <a:off x="8308705" y="3430025"/>
              <a:ext cx="2869249" cy="2884417"/>
              <a:chOff x="7272985" y="713477"/>
              <a:chExt cx="3723353" cy="369630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D9855A3-A3F5-8C00-C323-E1ECD53E8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2985" y="713477"/>
                <a:ext cx="3723353" cy="369630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AF5B1A0-DDE7-B0E9-F1F7-25D4477EBC5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rcRect l="5005" t="5237" r="2132" b="545"/>
              <a:stretch>
                <a:fillRect/>
              </a:stretch>
            </p:blipFill>
            <p:spPr>
              <a:xfrm>
                <a:off x="7770663" y="1538716"/>
                <a:ext cx="2701882" cy="2500225"/>
              </a:xfrm>
              <a:prstGeom prst="rect">
                <a:avLst/>
              </a:prstGeom>
            </p:spPr>
          </p:pic>
        </p:grpSp>
        <p:sp>
          <p:nvSpPr>
            <p:cNvPr id="51" name="Arrow: Left-Right 50">
              <a:extLst>
                <a:ext uri="{FF2B5EF4-FFF2-40B4-BE49-F238E27FC236}">
                  <a16:creationId xmlns:a16="http://schemas.microsoft.com/office/drawing/2014/main" id="{32F8875A-B60B-9B4E-4406-8D3A5E04BC18}"/>
                </a:ext>
              </a:extLst>
            </p:cNvPr>
            <p:cNvSpPr/>
            <p:nvPr/>
          </p:nvSpPr>
          <p:spPr>
            <a:xfrm rot="19227862">
              <a:off x="8742157" y="4789608"/>
              <a:ext cx="2148635" cy="665859"/>
            </a:xfrm>
            <a:prstGeom prst="leftRight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825CD3-CFC3-184B-FDC1-890C8A8AD51A}"/>
              </a:ext>
            </a:extLst>
          </p:cNvPr>
          <p:cNvSpPr txBox="1"/>
          <p:nvPr/>
        </p:nvSpPr>
        <p:spPr>
          <a:xfrm>
            <a:off x="7254913" y="4885243"/>
            <a:ext cx="1658267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400">
                <a:solidFill>
                  <a:schemeClr val="bg1"/>
                </a:solidFill>
                <a:ea typeface="宋体"/>
              </a:rPr>
              <a:t>Users can move their palm to shade in areas...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altLang="zh-CN" sz="1400">
              <a:solidFill>
                <a:schemeClr val="bg1"/>
              </a:solidFill>
              <a:ea typeface="宋体"/>
            </a:endParaRPr>
          </a:p>
          <a:p>
            <a:pPr algn="ctr"/>
            <a:r>
              <a:rPr lang="en-US" altLang="zh-CN" sz="1400">
                <a:solidFill>
                  <a:schemeClr val="bg1"/>
                </a:solidFill>
                <a:ea typeface="宋体"/>
              </a:rPr>
              <a:t>...or choose to expand from one spot!</a:t>
            </a:r>
          </a:p>
          <a:p>
            <a:endParaRPr lang="zh-CN" alt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439BB2-ED6A-231D-4247-6952CBD53335}"/>
              </a:ext>
            </a:extLst>
          </p:cNvPr>
          <p:cNvSpPr txBox="1"/>
          <p:nvPr/>
        </p:nvSpPr>
        <p:spPr>
          <a:xfrm>
            <a:off x="1666330" y="3931625"/>
            <a:ext cx="2260024" cy="954107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>
                <a:solidFill>
                  <a:srgbClr val="FFFFFF"/>
                </a:solidFill>
              </a:rPr>
              <a:t>A masterpiece is born!</a:t>
            </a:r>
          </a:p>
          <a:p>
            <a:endParaRPr lang="en-US" altLang="zh-CN" sz="1400">
              <a:solidFill>
                <a:srgbClr val="FFFFFF"/>
              </a:solidFill>
            </a:endParaRPr>
          </a:p>
          <a:p>
            <a:r>
              <a:rPr lang="en-US" altLang="zh-CN" sz="1400">
                <a:solidFill>
                  <a:srgbClr val="FFFFFF"/>
                </a:solidFill>
                <a:ea typeface="宋体"/>
              </a:rPr>
              <a:t>It can be </a:t>
            </a:r>
            <a:r>
              <a:rPr lang="en-US" altLang="zh-CN" sz="1400" b="1">
                <a:solidFill>
                  <a:srgbClr val="FFFFFF"/>
                </a:solidFill>
                <a:ea typeface="宋体"/>
              </a:rPr>
              <a:t>saved </a:t>
            </a:r>
            <a:r>
              <a:rPr lang="en-US" altLang="zh-CN" sz="1400">
                <a:solidFill>
                  <a:srgbClr val="FFFFFF"/>
                </a:solidFill>
                <a:ea typeface="宋体"/>
              </a:rPr>
              <a:t>in the device and </a:t>
            </a:r>
            <a:r>
              <a:rPr lang="en-US" altLang="zh-CN" sz="1400" b="1">
                <a:solidFill>
                  <a:srgbClr val="FFFFFF"/>
                </a:solidFill>
                <a:ea typeface="宋体"/>
              </a:rPr>
              <a:t>printed</a:t>
            </a:r>
            <a:r>
              <a:rPr lang="en-US" altLang="zh-CN" sz="1400">
                <a:solidFill>
                  <a:srgbClr val="FFFFFF"/>
                </a:solidFill>
                <a:ea typeface="宋体"/>
              </a:rPr>
              <a:t>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BE7CB20-5716-6044-E790-55CF0BE56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6333" y="797820"/>
            <a:ext cx="950513" cy="2382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D611E39-54FD-6098-03A0-E9F7507EAA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3263" y="803354"/>
            <a:ext cx="950513" cy="23822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6C8078-AF95-7E33-22EF-FF82EF0E91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16122" y="843523"/>
            <a:ext cx="950513" cy="238224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06637DA-013A-7377-620E-93A53C0370CE}"/>
              </a:ext>
            </a:extLst>
          </p:cNvPr>
          <p:cNvSpPr/>
          <p:nvPr/>
        </p:nvSpPr>
        <p:spPr>
          <a:xfrm>
            <a:off x="6511656" y="5842307"/>
            <a:ext cx="601311" cy="227077"/>
          </a:xfrm>
          <a:prstGeom prst="roundRect">
            <a:avLst/>
          </a:prstGeom>
          <a:solidFill>
            <a:srgbClr val="DBE4FA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A0EF73-DE5A-4333-2717-B25D51E78642}"/>
              </a:ext>
            </a:extLst>
          </p:cNvPr>
          <p:cNvSpPr txBox="1"/>
          <p:nvPr/>
        </p:nvSpPr>
        <p:spPr>
          <a:xfrm>
            <a:off x="1346277" y="5359107"/>
            <a:ext cx="2592975" cy="13849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>
                <a:solidFill>
                  <a:srgbClr val="FFFFFF"/>
                </a:solidFill>
                <a:ea typeface="宋体"/>
              </a:rPr>
              <a:t>Now you can choose to: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>
                <a:solidFill>
                  <a:srgbClr val="FFFFFF"/>
                </a:solidFill>
                <a:ea typeface="宋体"/>
              </a:rPr>
              <a:t>Begin another painting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>
                <a:solidFill>
                  <a:srgbClr val="FFFFFF"/>
                </a:solidFill>
                <a:ea typeface="宋体"/>
              </a:rPr>
              <a:t>Replay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>
                <a:solidFill>
                  <a:srgbClr val="FFFFFF"/>
                </a:solidFill>
                <a:ea typeface="宋体"/>
              </a:rPr>
              <a:t>Back to play other games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>
                <a:solidFill>
                  <a:srgbClr val="FFFFFF"/>
                </a:solidFill>
                <a:ea typeface="宋体"/>
              </a:rPr>
              <a:t>Quit the App</a:t>
            </a:r>
          </a:p>
          <a:p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292C43D-7E8D-2711-C33A-980E77D5DC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9622" y="4940130"/>
            <a:ext cx="1770853" cy="386947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F50D1D9-F6D3-FA43-0867-F0BAC5C9308A}"/>
              </a:ext>
            </a:extLst>
          </p:cNvPr>
          <p:cNvSpPr/>
          <p:nvPr/>
        </p:nvSpPr>
        <p:spPr>
          <a:xfrm>
            <a:off x="6511656" y="6115892"/>
            <a:ext cx="601311" cy="227077"/>
          </a:xfrm>
          <a:prstGeom prst="roundRect">
            <a:avLst/>
          </a:prstGeom>
          <a:solidFill>
            <a:srgbClr val="DBE4FA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Print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D0B4BA-9082-64A8-D9F0-C5E665F02281}"/>
              </a:ext>
            </a:extLst>
          </p:cNvPr>
          <p:cNvSpPr txBox="1"/>
          <p:nvPr/>
        </p:nvSpPr>
        <p:spPr>
          <a:xfrm>
            <a:off x="3936726" y="228182"/>
            <a:ext cx="769070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400" b="1">
                <a:ea typeface="宋体"/>
              </a:rPr>
              <a:t>Since we need to develop multiple games with different styles, we will show only one here: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EFE31-8204-A941-D484-E1A9B5BB8B30}"/>
              </a:ext>
            </a:extLst>
          </p:cNvPr>
          <p:cNvCxnSpPr>
            <a:cxnSpLocks/>
          </p:cNvCxnSpPr>
          <p:nvPr/>
        </p:nvCxnSpPr>
        <p:spPr>
          <a:xfrm flipV="1">
            <a:off x="5066422" y="2088481"/>
            <a:ext cx="954634" cy="4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357DEC-0ACA-9443-3D91-0C54D669D6F2}"/>
              </a:ext>
            </a:extLst>
          </p:cNvPr>
          <p:cNvCxnSpPr>
            <a:cxnSpLocks/>
          </p:cNvCxnSpPr>
          <p:nvPr/>
        </p:nvCxnSpPr>
        <p:spPr>
          <a:xfrm flipV="1">
            <a:off x="8450219" y="2097091"/>
            <a:ext cx="954634" cy="4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674043-AA6F-7DA7-9EF1-4FA2F357D4EC}"/>
              </a:ext>
            </a:extLst>
          </p:cNvPr>
          <p:cNvCxnSpPr>
            <a:cxnSpLocks/>
          </p:cNvCxnSpPr>
          <p:nvPr/>
        </p:nvCxnSpPr>
        <p:spPr>
          <a:xfrm flipH="1">
            <a:off x="10489735" y="3250854"/>
            <a:ext cx="9704" cy="533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A0324B-A1B4-C5EA-B4AB-E5DA349BBA96}"/>
              </a:ext>
            </a:extLst>
          </p:cNvPr>
          <p:cNvCxnSpPr>
            <a:cxnSpLocks/>
          </p:cNvCxnSpPr>
          <p:nvPr/>
        </p:nvCxnSpPr>
        <p:spPr>
          <a:xfrm flipH="1" flipV="1">
            <a:off x="7002616" y="4796379"/>
            <a:ext cx="2218212" cy="8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8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8309E-241A-6BE3-E9D7-5F24E191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D8D5-7672-3BE2-B5B0-05EB9F321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4" y="129150"/>
            <a:ext cx="7945967" cy="54563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accent2"/>
                </a:solidFill>
              </a:rPr>
              <a:t>Evaluation of Prototype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5F98F6-4777-EE09-B092-232E5EA9E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486853"/>
              </p:ext>
            </p:extLst>
          </p:nvPr>
        </p:nvGraphicFramePr>
        <p:xfrm>
          <a:off x="564756" y="1540760"/>
          <a:ext cx="11058034" cy="5076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510">
                  <a:extLst>
                    <a:ext uri="{9D8B030D-6E8A-4147-A177-3AD203B41FA5}">
                      <a16:colId xmlns:a16="http://schemas.microsoft.com/office/drawing/2014/main" val="659856997"/>
                    </a:ext>
                  </a:extLst>
                </a:gridCol>
                <a:gridCol w="3883186">
                  <a:extLst>
                    <a:ext uri="{9D8B030D-6E8A-4147-A177-3AD203B41FA5}">
                      <a16:colId xmlns:a16="http://schemas.microsoft.com/office/drawing/2014/main" val="2860716303"/>
                    </a:ext>
                  </a:extLst>
                </a:gridCol>
                <a:gridCol w="3292296">
                  <a:extLst>
                    <a:ext uri="{9D8B030D-6E8A-4147-A177-3AD203B41FA5}">
                      <a16:colId xmlns:a16="http://schemas.microsoft.com/office/drawing/2014/main" val="1748189921"/>
                    </a:ext>
                  </a:extLst>
                </a:gridCol>
                <a:gridCol w="1118042">
                  <a:extLst>
                    <a:ext uri="{9D8B030D-6E8A-4147-A177-3AD203B41FA5}">
                      <a16:colId xmlns:a16="http://schemas.microsoft.com/office/drawing/2014/main" val="341235981"/>
                    </a:ext>
                  </a:extLst>
                </a:gridCol>
              </a:tblGrid>
              <a:tr h="62927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Severity </a:t>
                      </a:r>
                      <a:r>
                        <a:rPr lang="en-US" sz="800"/>
                        <a:t>(out of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43441"/>
                  </a:ext>
                </a:extLst>
              </a:tr>
              <a:tr h="1482524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Visibility of system status/</a:t>
                      </a:r>
                    </a:p>
                    <a:p>
                      <a:pPr algn="ctr"/>
                      <a:r>
                        <a:rPr lang="en-US" altLang="zh-CN"/>
                        <a:t>Match between system and real world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Users need </a:t>
                      </a:r>
                      <a:r>
                        <a:rPr lang="en-US" sz="1400" b="1"/>
                        <a:t>constant feedback</a:t>
                      </a:r>
                      <a:r>
                        <a:rPr lang="en-US" sz="1400"/>
                        <a:t> on whether their current body movements are being captured properly to ensure smooth gameplay. Additionally, </a:t>
                      </a:r>
                      <a:r>
                        <a:rPr lang="en-US" sz="1400" b="1"/>
                        <a:t>bright colors or sounds</a:t>
                      </a:r>
                      <a:r>
                        <a:rPr lang="en-US" sz="1400"/>
                        <a:t> should be used to indicate the gaming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&lt;Will be displayed on the </a:t>
                      </a:r>
                      <a:r>
                        <a:rPr lang="en-US" sz="1400" b="1"/>
                        <a:t>next page</a:t>
                      </a:r>
                      <a:r>
                        <a:rPr lang="en-US" sz="140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20233"/>
                  </a:ext>
                </a:extLst>
              </a:tr>
              <a:tr h="1482524"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Consistency and standards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As the number of pages and games increases, the layout of screen and icons may become </a:t>
                      </a:r>
                      <a:r>
                        <a:rPr lang="en-US" sz="1400" b="1"/>
                        <a:t>cluttered and inconsistent</a:t>
                      </a:r>
                      <a:r>
                        <a:rPr lang="en-US" sz="140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Before development begins, </a:t>
                      </a:r>
                      <a:r>
                        <a:rPr lang="en-US" sz="1400" b="1"/>
                        <a:t>create a set of templates </a:t>
                      </a:r>
                      <a:r>
                        <a:rPr lang="en-US" sz="1400" b="0"/>
                        <a:t>and</a:t>
                      </a:r>
                      <a:r>
                        <a:rPr lang="en-US" sz="1400" b="1"/>
                        <a:t> a documentation </a:t>
                      </a:r>
                      <a:r>
                        <a:rPr lang="en-US" sz="1400"/>
                        <a:t>guide for each feature’s page. Standardize layout styles, color themes, and the meanings represented by icons.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67436"/>
                  </a:ext>
                </a:extLst>
              </a:tr>
              <a:tr h="1482524"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Help and documentation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To maintain a clean interface within the app, we've used more icons with minimal text explanations. This may cause users to </a:t>
                      </a:r>
                      <a:r>
                        <a:rPr lang="en-US" sz="1400" b="1"/>
                        <a:t>feel confused during operation</a:t>
                      </a:r>
                      <a:r>
                        <a:rPr lang="en-US" sz="1400"/>
                        <a:t> or </a:t>
                      </a:r>
                      <a:r>
                        <a:rPr lang="en-US" sz="1400" b="1"/>
                        <a:t>unsure how to play these games</a:t>
                      </a:r>
                      <a:r>
                        <a:rPr lang="en-US" sz="14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Create detailed </a:t>
                      </a:r>
                      <a:r>
                        <a:rPr lang="en-US" sz="1400" b="1"/>
                        <a:t>page documentation</a:t>
                      </a:r>
                      <a:r>
                        <a:rPr lang="en-US" sz="1400"/>
                        <a:t> and record </a:t>
                      </a:r>
                      <a:r>
                        <a:rPr lang="en-US" sz="1400" b="1"/>
                        <a:t>tutorial videos</a:t>
                      </a:r>
                      <a:r>
                        <a:rPr lang="en-US" sz="1400"/>
                        <a:t> for each game.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95843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1EB7-4768-331B-F917-DEB39F265DAC}"/>
              </a:ext>
            </a:extLst>
          </p:cNvPr>
          <p:cNvSpPr txBox="1">
            <a:spLocks/>
          </p:cNvSpPr>
          <p:nvPr/>
        </p:nvSpPr>
        <p:spPr>
          <a:xfrm>
            <a:off x="715434" y="8335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After initially completing the prototype, we evaluated it based on </a:t>
            </a:r>
            <a:r>
              <a:rPr lang="en-US" altLang="zh-CN" sz="1600" b="1">
                <a:ea typeface="宋体"/>
              </a:rPr>
              <a:t>10 Usability Heuristics for User Interface Design (Jakob Nielsen) </a:t>
            </a:r>
            <a:r>
              <a:rPr lang="en-US" altLang="zh-CN" sz="1600">
                <a:solidFill>
                  <a:schemeClr val="tx2">
                    <a:lumMod val="76000"/>
                    <a:lumOff val="24000"/>
                  </a:schemeClr>
                </a:solidFill>
                <a:ea typeface="宋体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altLang="zh-CN" sz="1600">
                <a:ea typeface="宋体"/>
              </a:rPr>
              <a:t> </a:t>
            </a:r>
            <a:r>
              <a:rPr lang="en-US" sz="1800"/>
              <a:t>and</a:t>
            </a:r>
            <a:r>
              <a:rPr lang="en-US" sz="1100"/>
              <a:t> </a:t>
            </a:r>
            <a:r>
              <a:rPr lang="en-US" sz="1800"/>
              <a:t>incorporated user feedback and suggestions to make improvements.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93807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E98DB6-9CDF-C5C2-FB88-59489759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0" y="7918"/>
            <a:ext cx="6743700" cy="479743"/>
          </a:xfrm>
        </p:spPr>
        <p:txBody>
          <a:bodyPr>
            <a:no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Improved Prototypes</a:t>
            </a:r>
            <a:endParaRPr lang="en-US" sz="2400" b="1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6E4FB-7602-9CC8-E988-81B953BC9669}"/>
              </a:ext>
            </a:extLst>
          </p:cNvPr>
          <p:cNvGrpSpPr/>
          <p:nvPr/>
        </p:nvGrpSpPr>
        <p:grpSpPr>
          <a:xfrm>
            <a:off x="110830" y="502152"/>
            <a:ext cx="2557625" cy="2639411"/>
            <a:chOff x="110830" y="481030"/>
            <a:chExt cx="2557625" cy="26394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BA0C62-9DD9-5E98-EDBE-71983B69A0F0}"/>
                </a:ext>
              </a:extLst>
            </p:cNvPr>
            <p:cNvGrpSpPr/>
            <p:nvPr/>
          </p:nvGrpSpPr>
          <p:grpSpPr>
            <a:xfrm>
              <a:off x="110830" y="481030"/>
              <a:ext cx="2557625" cy="2639411"/>
              <a:chOff x="162293" y="481030"/>
              <a:chExt cx="3661702" cy="36038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F11E84C-8F1C-D5F4-B276-4EDBA9107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2293" y="481030"/>
                <a:ext cx="3661702" cy="360385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B86AAC6-B52E-A228-EAAB-EAB1B3F82E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rcRect t="3890" r="1782" b="-1"/>
              <a:stretch>
                <a:fillRect/>
              </a:stretch>
            </p:blipFill>
            <p:spPr>
              <a:xfrm>
                <a:off x="648993" y="1359172"/>
                <a:ext cx="2614963" cy="2331232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9352F4-7088-97BA-E520-E68231F18D77}"/>
                </a:ext>
              </a:extLst>
            </p:cNvPr>
            <p:cNvSpPr/>
            <p:nvPr/>
          </p:nvSpPr>
          <p:spPr>
            <a:xfrm>
              <a:off x="300567" y="977900"/>
              <a:ext cx="2192866" cy="1921933"/>
            </a:xfrm>
            <a:prstGeom prst="rect">
              <a:avLst/>
            </a:prstGeom>
            <a:no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6FA24C-DA5C-0BF5-6996-3D372BFC90A1}"/>
                </a:ext>
              </a:extLst>
            </p:cNvPr>
            <p:cNvSpPr/>
            <p:nvPr/>
          </p:nvSpPr>
          <p:spPr>
            <a:xfrm>
              <a:off x="1731465" y="2957518"/>
              <a:ext cx="93199" cy="10007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6E688A-668C-700A-C63D-65A0EE2C6CBC}"/>
                </a:ext>
              </a:extLst>
            </p:cNvPr>
            <p:cNvSpPr txBox="1"/>
            <p:nvPr/>
          </p:nvSpPr>
          <p:spPr>
            <a:xfrm>
              <a:off x="1778065" y="2899833"/>
              <a:ext cx="651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/>
                <a:t>Playing….</a:t>
              </a:r>
              <a:endParaRPr lang="zh-CN" altLang="en-US" sz="8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188818-9882-C4CF-9487-325BE60BA93F}"/>
              </a:ext>
            </a:extLst>
          </p:cNvPr>
          <p:cNvGrpSpPr/>
          <p:nvPr/>
        </p:nvGrpSpPr>
        <p:grpSpPr>
          <a:xfrm>
            <a:off x="116729" y="3094035"/>
            <a:ext cx="2560542" cy="2639797"/>
            <a:chOff x="2816963" y="480837"/>
            <a:chExt cx="2560542" cy="26397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EED96B-573E-316C-31C4-514F1F88B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963" y="480837"/>
              <a:ext cx="2560542" cy="263979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A6AFA3-93BF-8D81-02D5-11203CA7497A}"/>
                </a:ext>
              </a:extLst>
            </p:cNvPr>
            <p:cNvSpPr/>
            <p:nvPr/>
          </p:nvSpPr>
          <p:spPr>
            <a:xfrm>
              <a:off x="4495039" y="2957518"/>
              <a:ext cx="93199" cy="10007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83A30E-1A6D-3DF5-0561-5BC71D6EF2F9}"/>
                </a:ext>
              </a:extLst>
            </p:cNvPr>
            <p:cNvSpPr txBox="1"/>
            <p:nvPr/>
          </p:nvSpPr>
          <p:spPr>
            <a:xfrm>
              <a:off x="4541638" y="2899833"/>
              <a:ext cx="6519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/>
                <a:t>Paused</a:t>
              </a:r>
              <a:endParaRPr lang="zh-CN" altLang="en-US" sz="80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B96928F-0F4B-3B0C-81FC-CC8184348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503" y="3146920"/>
            <a:ext cx="951058" cy="237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7E6D4E-29B5-8F90-0866-A3DA591D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503" y="533722"/>
            <a:ext cx="951058" cy="23776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2D91600-3392-E411-DD37-653010708AF6}"/>
              </a:ext>
            </a:extLst>
          </p:cNvPr>
          <p:cNvGrpSpPr/>
          <p:nvPr/>
        </p:nvGrpSpPr>
        <p:grpSpPr>
          <a:xfrm>
            <a:off x="3131884" y="44929"/>
            <a:ext cx="3444949" cy="3491838"/>
            <a:chOff x="3045235" y="842156"/>
            <a:chExt cx="3780869" cy="3905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DB8A55-06CF-A2CC-11D0-C798DCA16EA9}"/>
                </a:ext>
              </a:extLst>
            </p:cNvPr>
            <p:cNvGrpSpPr/>
            <p:nvPr/>
          </p:nvGrpSpPr>
          <p:grpSpPr>
            <a:xfrm>
              <a:off x="3045235" y="842156"/>
              <a:ext cx="3780869" cy="3905043"/>
              <a:chOff x="3019123" y="508890"/>
              <a:chExt cx="3780869" cy="390504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DDCFA0D-48A6-64D6-2786-C5948562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9123" y="508890"/>
                <a:ext cx="3780869" cy="390504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8007FDF-6746-81F2-40E1-C72830D70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3270" y="629472"/>
                <a:ext cx="1136114" cy="284029"/>
              </a:xfrm>
              <a:prstGeom prst="rect">
                <a:avLst/>
              </a:prstGeom>
            </p:spPr>
          </p:pic>
        </p:grpSp>
        <p:pic>
          <p:nvPicPr>
            <p:cNvPr id="25" name="Picture 24" descr="A stack of pancakes with berries on top&#10;&#10;AI-generated content may be incorrect.">
              <a:extLst>
                <a:ext uri="{FF2B5EF4-FFF2-40B4-BE49-F238E27FC236}">
                  <a16:creationId xmlns:a16="http://schemas.microsoft.com/office/drawing/2014/main" id="{352E9C27-B0AE-E796-641E-FAADC9CD01A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5" t="1955" r="987" b="1625"/>
            <a:stretch>
              <a:fillRect/>
            </a:stretch>
          </p:blipFill>
          <p:spPr>
            <a:xfrm>
              <a:off x="3588563" y="1677215"/>
              <a:ext cx="2685101" cy="26415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4EDC697-94D4-CE4E-4698-982F362A06CC}"/>
                </a:ext>
              </a:extLst>
            </p:cNvPr>
            <p:cNvSpPr/>
            <p:nvPr/>
          </p:nvSpPr>
          <p:spPr>
            <a:xfrm>
              <a:off x="4713805" y="2026721"/>
              <a:ext cx="340822" cy="339961"/>
            </a:xfrm>
            <a:prstGeom prst="ellipse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A49DED-B5EF-6975-80D0-9FB6E7C35D72}"/>
              </a:ext>
            </a:extLst>
          </p:cNvPr>
          <p:cNvGrpSpPr/>
          <p:nvPr/>
        </p:nvGrpSpPr>
        <p:grpSpPr>
          <a:xfrm>
            <a:off x="3156333" y="3300892"/>
            <a:ext cx="3396052" cy="3557108"/>
            <a:chOff x="3099517" y="3300892"/>
            <a:chExt cx="3396052" cy="35571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9F4552D-B3CC-C4F7-BA14-22EAE716CE2C}"/>
                </a:ext>
              </a:extLst>
            </p:cNvPr>
            <p:cNvGrpSpPr/>
            <p:nvPr/>
          </p:nvGrpSpPr>
          <p:grpSpPr>
            <a:xfrm>
              <a:off x="3099517" y="3300892"/>
              <a:ext cx="3396052" cy="3557108"/>
              <a:chOff x="6820052" y="78237"/>
              <a:chExt cx="4343452" cy="447789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7F36FD-3899-336A-5E1C-A7354957D3E5}"/>
                  </a:ext>
                </a:extLst>
              </p:cNvPr>
              <p:cNvGrpSpPr/>
              <p:nvPr/>
            </p:nvGrpSpPr>
            <p:grpSpPr>
              <a:xfrm>
                <a:off x="6820052" y="78237"/>
                <a:ext cx="4343452" cy="4477893"/>
                <a:chOff x="6820052" y="78237"/>
                <a:chExt cx="4343452" cy="4477893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5B720F99-1D80-0C27-69D3-36201EC68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0052" y="78237"/>
                  <a:ext cx="4343452" cy="4477893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F5D2678-5AB3-98A7-55E2-4E0F3C014C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35671" y="237687"/>
                  <a:ext cx="1184138" cy="296035"/>
                </a:xfrm>
                <a:prstGeom prst="rect">
                  <a:avLst/>
                </a:prstGeom>
              </p:spPr>
            </p:pic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DF20233-85F3-2761-73D0-B8BADD04A6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rcRect l="2887" t="1144" r="3017" b="1698"/>
              <a:stretch>
                <a:fillRect/>
              </a:stretch>
            </p:blipFill>
            <p:spPr>
              <a:xfrm>
                <a:off x="7326717" y="1031588"/>
                <a:ext cx="3330122" cy="302667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4966182-84D3-BFDC-4AAE-05689C9C6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54251" y="2358151"/>
                <a:ext cx="317019" cy="304826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C1735A7-BACD-C97F-A31B-E322104C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29205" y="3749464"/>
              <a:ext cx="1789772" cy="19524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BABAD4A-7098-6C76-24FA-59A8FEEDBB84}"/>
              </a:ext>
            </a:extLst>
          </p:cNvPr>
          <p:cNvSpPr txBox="1"/>
          <p:nvPr/>
        </p:nvSpPr>
        <p:spPr>
          <a:xfrm>
            <a:off x="6705051" y="3300805"/>
            <a:ext cx="5463918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ea typeface="宋体"/>
              </a:rPr>
              <a:t>Feedback:</a:t>
            </a: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ea typeface="宋体"/>
              </a:rPr>
              <a:t>"The gaming process should be modifiable."</a:t>
            </a:r>
            <a:endParaRPr lang="en-US">
              <a:solidFill>
                <a:schemeClr val="accent2">
                  <a:lumMod val="75000"/>
                </a:schemeClr>
              </a:solidFill>
              <a:ea typeface="宋体"/>
            </a:endParaRPr>
          </a:p>
          <a:p>
            <a:endParaRPr lang="en-US" altLang="zh-CN"/>
          </a:p>
          <a:p>
            <a:r>
              <a:rPr lang="en-US" altLang="zh-CN">
                <a:ea typeface="宋体"/>
              </a:rPr>
              <a:t>Improvement: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We </a:t>
            </a:r>
            <a:r>
              <a:rPr lang="en-US" altLang="zh-CN" sz="1600" b="1">
                <a:ea typeface="宋体"/>
              </a:rPr>
              <a:t>divide a painting into a grid </a:t>
            </a:r>
            <a:r>
              <a:rPr lang="en-US" altLang="zh-CN" sz="1600">
                <a:ea typeface="宋体"/>
              </a:rPr>
              <a:t>and color them as individual units. </a:t>
            </a:r>
            <a:endParaRPr lang="zh-CN" altLang="en-US" sz="160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This makes the</a:t>
            </a:r>
            <a:r>
              <a:rPr lang="en-US" altLang="zh-CN" sz="1600" b="1">
                <a:ea typeface="宋体"/>
              </a:rPr>
              <a:t> contrast </a:t>
            </a:r>
            <a:r>
              <a:rPr lang="en-US" altLang="zh-CN" sz="1600">
                <a:ea typeface="宋体"/>
              </a:rPr>
              <a:t>between colored and uncolored areas </a:t>
            </a:r>
            <a:r>
              <a:rPr lang="en-US" altLang="zh-CN" sz="1600" b="1">
                <a:ea typeface="宋体"/>
              </a:rPr>
              <a:t>more distinct</a:t>
            </a:r>
            <a:r>
              <a:rPr lang="en-US" altLang="zh-CN" sz="1600">
                <a:ea typeface="宋体"/>
              </a:rPr>
              <a:t>. </a:t>
            </a:r>
            <a:endParaRPr lang="zh-CN" altLang="en-US" sz="160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Each square requires </a:t>
            </a:r>
            <a:r>
              <a:rPr lang="en-US" altLang="zh-CN" sz="1600" b="1">
                <a:ea typeface="宋体"/>
              </a:rPr>
              <a:t>X seconds of deep breaths</a:t>
            </a:r>
            <a:r>
              <a:rPr lang="en-US" altLang="zh-CN" sz="1600">
                <a:ea typeface="宋体"/>
              </a:rPr>
              <a:t> to fully color. The teacher can set </a:t>
            </a:r>
            <a:r>
              <a:rPr lang="zh-CN" altLang="en-US" sz="1600" b="1">
                <a:ea typeface="宋体"/>
              </a:rPr>
              <a:t>X from 1 to 10s.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This makes each session </a:t>
            </a:r>
            <a:r>
              <a:rPr lang="en-US" altLang="zh-CN" sz="1600" b="1">
                <a:ea typeface="宋体"/>
              </a:rPr>
              <a:t>more manageable</a:t>
            </a:r>
            <a:r>
              <a:rPr lang="en-US" altLang="zh-CN" sz="1600">
                <a:ea typeface="宋体"/>
              </a:rPr>
              <a:t>, allowing teachers to</a:t>
            </a:r>
            <a:r>
              <a:rPr lang="en-US" altLang="zh-CN" sz="1600" b="1">
                <a:ea typeface="宋体"/>
              </a:rPr>
              <a:t> plan activity durations</a:t>
            </a:r>
            <a:r>
              <a:rPr lang="en-US" altLang="zh-CN" sz="1600">
                <a:ea typeface="宋体"/>
              </a:rPr>
              <a:t>.</a:t>
            </a:r>
            <a:endParaRPr lang="zh-CN" altLang="en-US" sz="1600">
              <a:ea typeface="宋体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01EC1-9EFB-B67A-7EC6-BEE9E0C72FF7}"/>
              </a:ext>
            </a:extLst>
          </p:cNvPr>
          <p:cNvSpPr txBox="1"/>
          <p:nvPr/>
        </p:nvSpPr>
        <p:spPr>
          <a:xfrm>
            <a:off x="6705051" y="279738"/>
            <a:ext cx="5036169" cy="24314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ea typeface="宋体"/>
              </a:rPr>
              <a:t>Feedback:</a:t>
            </a: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ea typeface="宋体"/>
              </a:rPr>
              <a:t>Users suggested aiming was unclear/confusing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  <a:p>
            <a:r>
              <a:rPr lang="en-US" altLang="zh-CN">
                <a:ea typeface="宋体"/>
              </a:rPr>
              <a:t>Improvement: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Yellow circle represents the area covered by the user's palm</a:t>
            </a:r>
            <a:endParaRPr lang="zh-CN" altLang="en-US" sz="160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Purple border highlights the section being colored.</a:t>
            </a:r>
            <a:endParaRPr lang="zh-CN" altLang="en-US" sz="160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ea typeface="宋体"/>
              </a:rPr>
              <a:t>This </a:t>
            </a:r>
            <a:r>
              <a:rPr lang="en-US" altLang="zh-CN" sz="1600" b="1">
                <a:ea typeface="宋体"/>
              </a:rPr>
              <a:t>provides clear feedback</a:t>
            </a:r>
            <a:r>
              <a:rPr lang="en-US" altLang="zh-CN" sz="1600">
                <a:ea typeface="宋体"/>
              </a:rPr>
              <a:t>, to understand progress.</a:t>
            </a:r>
            <a:endParaRPr lang="zh-CN" altLang="en-US" sz="1600">
              <a:ea typeface="宋体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9280E-1CA9-3411-9309-048542C56FD8}"/>
              </a:ext>
            </a:extLst>
          </p:cNvPr>
          <p:cNvCxnSpPr/>
          <p:nvPr/>
        </p:nvCxnSpPr>
        <p:spPr>
          <a:xfrm>
            <a:off x="2990393" y="479848"/>
            <a:ext cx="19883" cy="61241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40BFBD-2A3F-81AD-A886-D2CB56AB8C96}"/>
              </a:ext>
            </a:extLst>
          </p:cNvPr>
          <p:cNvSpPr txBox="1"/>
          <p:nvPr/>
        </p:nvSpPr>
        <p:spPr>
          <a:xfrm>
            <a:off x="2034" y="5733178"/>
            <a:ext cx="2889478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 sz="1200">
                <a:ea typeface="宋体"/>
              </a:rPr>
              <a:t>We used </a:t>
            </a:r>
            <a:r>
              <a:rPr lang="en-US" altLang="zh-CN" sz="1200" b="1">
                <a:ea typeface="宋体"/>
              </a:rPr>
              <a:t>Wizard of Oz </a:t>
            </a:r>
            <a:r>
              <a:rPr lang="en-US" altLang="zh-CN" sz="1200">
                <a:ea typeface="宋体"/>
              </a:rPr>
              <a:t>method to test prototypes and get feedback.</a:t>
            </a:r>
            <a:endParaRPr lang="en-US"/>
          </a:p>
          <a:p>
            <a:pPr algn="ctr"/>
            <a:endParaRPr lang="en-US" altLang="zh-CN" sz="1200">
              <a:ea typeface="宋体"/>
            </a:endParaRPr>
          </a:p>
          <a:p>
            <a:pPr algn="ctr"/>
            <a:r>
              <a:rPr lang="en-US" altLang="zh-CN" sz="1200">
                <a:ea typeface="宋体"/>
              </a:rPr>
              <a:t>Note: No pictures of tests are shown due to </a:t>
            </a:r>
            <a:r>
              <a:rPr lang="en-US" altLang="zh-CN" sz="1200" b="1">
                <a:ea typeface="宋体"/>
              </a:rPr>
              <a:t>no consent</a:t>
            </a:r>
            <a:r>
              <a:rPr lang="en-US" altLang="zh-CN" sz="1200">
                <a:ea typeface="宋体"/>
              </a:rPr>
              <a:t> from testers.</a:t>
            </a:r>
          </a:p>
        </p:txBody>
      </p:sp>
    </p:spTree>
    <p:extLst>
      <p:ext uri="{BB962C8B-B14F-4D97-AF65-F5344CB8AC3E}">
        <p14:creationId xmlns:p14="http://schemas.microsoft.com/office/powerpoint/2010/main" val="9465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FunShapes and FunBreathing</vt:lpstr>
      <vt:lpstr>Establishing User Requirements</vt:lpstr>
      <vt:lpstr>PowerPoint Presentation</vt:lpstr>
      <vt:lpstr>Sketches – Home Menu</vt:lpstr>
      <vt:lpstr>Sketches – Human Computer Interaction</vt:lpstr>
      <vt:lpstr>Prototypes – Home Menu</vt:lpstr>
      <vt:lpstr>Prototypes – Game </vt:lpstr>
      <vt:lpstr>Evaluation of Prototype</vt:lpstr>
      <vt:lpstr>Improved Prototypes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FunShapes and FunBreathing</dc:title>
  <dc:creator>Yoimiya CYY</dc:creator>
  <cp:revision>1</cp:revision>
  <dcterms:created xsi:type="dcterms:W3CDTF">2025-10-21T10:47:28Z</dcterms:created>
  <dcterms:modified xsi:type="dcterms:W3CDTF">2025-11-05T12:34:35Z</dcterms:modified>
</cp:coreProperties>
</file>